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66" r:id="rId3"/>
    <p:sldId id="263" r:id="rId4"/>
    <p:sldId id="279" r:id="rId5"/>
    <p:sldId id="264" r:id="rId6"/>
    <p:sldId id="268" r:id="rId7"/>
    <p:sldId id="280" r:id="rId8"/>
    <p:sldId id="258" r:id="rId9"/>
    <p:sldId id="274" r:id="rId10"/>
    <p:sldId id="305" r:id="rId11"/>
    <p:sldId id="306" r:id="rId12"/>
    <p:sldId id="307" r:id="rId13"/>
    <p:sldId id="308" r:id="rId14"/>
    <p:sldId id="281" r:id="rId15"/>
    <p:sldId id="283" r:id="rId16"/>
    <p:sldId id="294" r:id="rId17"/>
    <p:sldId id="300" r:id="rId18"/>
    <p:sldId id="309" r:id="rId19"/>
    <p:sldId id="310" r:id="rId20"/>
    <p:sldId id="292" r:id="rId21"/>
    <p:sldId id="288" r:id="rId22"/>
    <p:sldId id="293" r:id="rId23"/>
    <p:sldId id="282" r:id="rId24"/>
    <p:sldId id="295" r:id="rId25"/>
    <p:sldId id="301" r:id="rId26"/>
    <p:sldId id="311" r:id="rId27"/>
    <p:sldId id="312" r:id="rId28"/>
    <p:sldId id="313" r:id="rId29"/>
    <p:sldId id="314" r:id="rId30"/>
    <p:sldId id="315" r:id="rId31"/>
    <p:sldId id="316" r:id="rId32"/>
    <p:sldId id="317" r:id="rId33"/>
    <p:sldId id="318" r:id="rId34"/>
    <p:sldId id="319" r:id="rId35"/>
    <p:sldId id="320" r:id="rId36"/>
    <p:sldId id="298" r:id="rId37"/>
    <p:sldId id="302" r:id="rId38"/>
    <p:sldId id="303" r:id="rId39"/>
    <p:sldId id="321" r:id="rId40"/>
    <p:sldId id="284" r:id="rId41"/>
    <p:sldId id="261"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77"/>
  </p:normalViewPr>
  <p:slideViewPr>
    <p:cSldViewPr snapToGrid="0" snapToObjects="1">
      <p:cViewPr varScale="1">
        <p:scale>
          <a:sx n="99" d="100"/>
          <a:sy n="99" d="100"/>
        </p:scale>
        <p:origin x="5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ata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39.svg"/></Relationships>
</file>

<file path=ppt/diagrams/_rels/data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3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6C183D-7172-453D-AF66-A9EE520CED9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88CC883-F01D-4FB0-89B2-1F7336C7C6BB}">
      <dgm:prSet/>
      <dgm:spPr/>
      <dgm:t>
        <a:bodyPr/>
        <a:lstStyle/>
        <a:p>
          <a:pPr>
            <a:lnSpc>
              <a:spcPct val="100000"/>
            </a:lnSpc>
            <a:defRPr cap="all"/>
          </a:pPr>
          <a:r>
            <a:rPr lang="fr-FR"/>
            <a:t>1. L'entreprise : contexte et besoins</a:t>
          </a:r>
          <a:endParaRPr lang="en-US"/>
        </a:p>
      </dgm:t>
    </dgm:pt>
    <dgm:pt modelId="{BE213979-98C4-4195-8907-023967DF4CEA}" type="parTrans" cxnId="{FD867DCC-2349-4261-9E75-903175B8D771}">
      <dgm:prSet/>
      <dgm:spPr/>
      <dgm:t>
        <a:bodyPr/>
        <a:lstStyle/>
        <a:p>
          <a:endParaRPr lang="en-US"/>
        </a:p>
      </dgm:t>
    </dgm:pt>
    <dgm:pt modelId="{C4A7D2A2-5751-4951-A51D-F3A73DA57EC3}" type="sibTrans" cxnId="{FD867DCC-2349-4261-9E75-903175B8D771}">
      <dgm:prSet/>
      <dgm:spPr/>
      <dgm:t>
        <a:bodyPr/>
        <a:lstStyle/>
        <a:p>
          <a:endParaRPr lang="en-US"/>
        </a:p>
      </dgm:t>
    </dgm:pt>
    <dgm:pt modelId="{750AF701-9ADC-41B1-ABA3-FC89373A478F}">
      <dgm:prSet/>
      <dgm:spPr/>
      <dgm:t>
        <a:bodyPr/>
        <a:lstStyle/>
        <a:p>
          <a:pPr>
            <a:lnSpc>
              <a:spcPct val="100000"/>
            </a:lnSpc>
            <a:defRPr cap="all"/>
          </a:pPr>
          <a:r>
            <a:rPr lang="fr-FR"/>
            <a:t>2. Dossier de conception fonctionnelle</a:t>
          </a:r>
          <a:endParaRPr lang="en-US"/>
        </a:p>
      </dgm:t>
    </dgm:pt>
    <dgm:pt modelId="{27186B63-00B4-4FCA-8DC4-EC3F1C792F20}" type="parTrans" cxnId="{68393401-DAC2-466D-9856-B2C4CA3472C7}">
      <dgm:prSet/>
      <dgm:spPr/>
      <dgm:t>
        <a:bodyPr/>
        <a:lstStyle/>
        <a:p>
          <a:endParaRPr lang="en-US"/>
        </a:p>
      </dgm:t>
    </dgm:pt>
    <dgm:pt modelId="{B45AD2AA-8DEA-42B6-9E45-619A764F761C}" type="sibTrans" cxnId="{68393401-DAC2-466D-9856-B2C4CA3472C7}">
      <dgm:prSet/>
      <dgm:spPr/>
      <dgm:t>
        <a:bodyPr/>
        <a:lstStyle/>
        <a:p>
          <a:endParaRPr lang="en-US"/>
        </a:p>
      </dgm:t>
    </dgm:pt>
    <dgm:pt modelId="{2F210938-9A7B-4406-B205-A970C7B1190C}">
      <dgm:prSet/>
      <dgm:spPr/>
      <dgm:t>
        <a:bodyPr/>
        <a:lstStyle/>
        <a:p>
          <a:pPr>
            <a:lnSpc>
              <a:spcPct val="100000"/>
            </a:lnSpc>
            <a:defRPr cap="all"/>
          </a:pPr>
          <a:r>
            <a:rPr lang="fr-FR"/>
            <a:t>3. </a:t>
          </a:r>
          <a:r>
            <a:rPr lang="en-US"/>
            <a:t>Dossier de conception technique</a:t>
          </a:r>
        </a:p>
      </dgm:t>
    </dgm:pt>
    <dgm:pt modelId="{E16A7A8C-5307-4D9F-9688-6B8FE66CA630}" type="parTrans" cxnId="{FE126BC7-989A-439F-8638-02DEC3C0CA99}">
      <dgm:prSet/>
      <dgm:spPr/>
      <dgm:t>
        <a:bodyPr/>
        <a:lstStyle/>
        <a:p>
          <a:endParaRPr lang="en-US"/>
        </a:p>
      </dgm:t>
    </dgm:pt>
    <dgm:pt modelId="{1E2D74DD-4B4C-4A60-9ECB-2A283F251B05}" type="sibTrans" cxnId="{FE126BC7-989A-439F-8638-02DEC3C0CA99}">
      <dgm:prSet/>
      <dgm:spPr/>
      <dgm:t>
        <a:bodyPr/>
        <a:lstStyle/>
        <a:p>
          <a:endParaRPr lang="en-US"/>
        </a:p>
      </dgm:t>
    </dgm:pt>
    <dgm:pt modelId="{74C2EADE-70C9-EB45-868B-7569D03D45AE}">
      <dgm:prSet/>
      <dgm:spPr/>
      <dgm:t>
        <a:bodyPr/>
        <a:lstStyle/>
        <a:p>
          <a:pPr>
            <a:lnSpc>
              <a:spcPct val="100000"/>
            </a:lnSpc>
            <a:defRPr cap="all"/>
          </a:pPr>
          <a:r>
            <a:rPr lang="fr-FR"/>
            <a:t>4. </a:t>
          </a:r>
          <a:r>
            <a:rPr lang="en-US"/>
            <a:t>Dossier d’exploitation</a:t>
          </a:r>
          <a:endParaRPr lang="fr-FR"/>
        </a:p>
      </dgm:t>
    </dgm:pt>
    <dgm:pt modelId="{AC241019-766F-E647-8CCB-050D842B31AD}" type="parTrans" cxnId="{8F3BC66B-3FD4-254B-AE0D-10281DC9159B}">
      <dgm:prSet/>
      <dgm:spPr/>
      <dgm:t>
        <a:bodyPr/>
        <a:lstStyle/>
        <a:p>
          <a:endParaRPr lang="fr-FR"/>
        </a:p>
      </dgm:t>
    </dgm:pt>
    <dgm:pt modelId="{9EAAB502-EB40-CC41-A962-378017F55E2C}" type="sibTrans" cxnId="{8F3BC66B-3FD4-254B-AE0D-10281DC9159B}">
      <dgm:prSet/>
      <dgm:spPr/>
      <dgm:t>
        <a:bodyPr/>
        <a:lstStyle/>
        <a:p>
          <a:endParaRPr lang="fr-FR"/>
        </a:p>
      </dgm:t>
    </dgm:pt>
    <dgm:pt modelId="{EB0F8440-56AF-9947-8FAB-323E3369ED1C}">
      <dgm:prSet/>
      <dgm:spPr/>
      <dgm:t>
        <a:bodyPr/>
        <a:lstStyle/>
        <a:p>
          <a:pPr>
            <a:lnSpc>
              <a:spcPct val="100000"/>
            </a:lnSpc>
            <a:defRPr cap="all"/>
          </a:pPr>
          <a:r>
            <a:rPr lang="fr-FR"/>
            <a:t>5. </a:t>
          </a:r>
          <a:r>
            <a:rPr lang="en-US"/>
            <a:t>PV de livraison</a:t>
          </a:r>
          <a:endParaRPr lang="fr-FR"/>
        </a:p>
      </dgm:t>
    </dgm:pt>
    <dgm:pt modelId="{0B0DE3B1-B089-164F-92FB-AD4FC3757F9B}" type="parTrans" cxnId="{2A8CD409-093C-CD40-96CC-1D4A682DFA96}">
      <dgm:prSet/>
      <dgm:spPr/>
      <dgm:t>
        <a:bodyPr/>
        <a:lstStyle/>
        <a:p>
          <a:endParaRPr lang="fr-FR"/>
        </a:p>
      </dgm:t>
    </dgm:pt>
    <dgm:pt modelId="{6A474D2B-6AC6-8B4B-B2C2-9A64EAF60016}" type="sibTrans" cxnId="{2A8CD409-093C-CD40-96CC-1D4A682DFA96}">
      <dgm:prSet/>
      <dgm:spPr/>
      <dgm:t>
        <a:bodyPr/>
        <a:lstStyle/>
        <a:p>
          <a:endParaRPr lang="fr-FR"/>
        </a:p>
      </dgm:t>
    </dgm:pt>
    <dgm:pt modelId="{22AE1914-1CAE-47A2-AE94-3B806F21D995}" type="pres">
      <dgm:prSet presAssocID="{286C183D-7172-453D-AF66-A9EE520CED90}" presName="root" presStyleCnt="0">
        <dgm:presLayoutVars>
          <dgm:dir/>
          <dgm:resizeHandles val="exact"/>
        </dgm:presLayoutVars>
      </dgm:prSet>
      <dgm:spPr/>
    </dgm:pt>
    <dgm:pt modelId="{90DC7197-5C38-4BAA-945E-26EDDBE9C09C}" type="pres">
      <dgm:prSet presAssocID="{F88CC883-F01D-4FB0-89B2-1F7336C7C6BB}" presName="compNode" presStyleCnt="0"/>
      <dgm:spPr/>
    </dgm:pt>
    <dgm:pt modelId="{20E4D63D-1DA3-416D-8E70-67DE22DCF7FE}" type="pres">
      <dgm:prSet presAssocID="{F88CC883-F01D-4FB0-89B2-1F7336C7C6BB}" presName="iconBgRect" presStyleLbl="bgShp" presStyleIdx="0" presStyleCnt="5"/>
      <dgm:spPr>
        <a:prstGeom prst="round2DiagRect">
          <a:avLst>
            <a:gd name="adj1" fmla="val 29727"/>
            <a:gd name="adj2" fmla="val 0"/>
          </a:avLst>
        </a:prstGeom>
      </dgm:spPr>
    </dgm:pt>
    <dgm:pt modelId="{C2BBB682-9B10-45E2-AEAE-43E1BC628407}" type="pres">
      <dgm:prSet presAssocID="{F88CC883-F01D-4FB0-89B2-1F7336C7C6B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list"/>
        </a:ext>
      </dgm:extLst>
    </dgm:pt>
    <dgm:pt modelId="{56B1390F-1D50-45AD-BC13-EBDA55742271}" type="pres">
      <dgm:prSet presAssocID="{F88CC883-F01D-4FB0-89B2-1F7336C7C6BB}" presName="spaceRect" presStyleCnt="0"/>
      <dgm:spPr/>
    </dgm:pt>
    <dgm:pt modelId="{D62AC22C-7EFA-4224-8064-F3BD1E075B9D}" type="pres">
      <dgm:prSet presAssocID="{F88CC883-F01D-4FB0-89B2-1F7336C7C6BB}" presName="textRect" presStyleLbl="revTx" presStyleIdx="0" presStyleCnt="5">
        <dgm:presLayoutVars>
          <dgm:chMax val="1"/>
          <dgm:chPref val="1"/>
        </dgm:presLayoutVars>
      </dgm:prSet>
      <dgm:spPr/>
    </dgm:pt>
    <dgm:pt modelId="{5FDEF35B-7597-40B0-B966-33A3BE0217AF}" type="pres">
      <dgm:prSet presAssocID="{C4A7D2A2-5751-4951-A51D-F3A73DA57EC3}" presName="sibTrans" presStyleCnt="0"/>
      <dgm:spPr/>
    </dgm:pt>
    <dgm:pt modelId="{43CEFF5A-217E-4DC0-9998-1C3CCA2E7AA0}" type="pres">
      <dgm:prSet presAssocID="{750AF701-9ADC-41B1-ABA3-FC89373A478F}" presName="compNode" presStyleCnt="0"/>
      <dgm:spPr/>
    </dgm:pt>
    <dgm:pt modelId="{DA003BBE-896A-4829-BEAC-20BEF0017C81}" type="pres">
      <dgm:prSet presAssocID="{750AF701-9ADC-41B1-ABA3-FC89373A478F}" presName="iconBgRect" presStyleLbl="bgShp" presStyleIdx="1" presStyleCnt="5"/>
      <dgm:spPr>
        <a:prstGeom prst="round2DiagRect">
          <a:avLst>
            <a:gd name="adj1" fmla="val 29727"/>
            <a:gd name="adj2" fmla="val 0"/>
          </a:avLst>
        </a:prstGeom>
      </dgm:spPr>
    </dgm:pt>
    <dgm:pt modelId="{4F722D42-6CCD-4D45-984B-83ADB27936D2}" type="pres">
      <dgm:prSet presAssocID="{750AF701-9ADC-41B1-ABA3-FC89373A478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CD874768-F84E-4102-A13F-20B5132CB572}" type="pres">
      <dgm:prSet presAssocID="{750AF701-9ADC-41B1-ABA3-FC89373A478F}" presName="spaceRect" presStyleCnt="0"/>
      <dgm:spPr/>
    </dgm:pt>
    <dgm:pt modelId="{8350F96A-44E6-408B-B235-48DB951C541F}" type="pres">
      <dgm:prSet presAssocID="{750AF701-9ADC-41B1-ABA3-FC89373A478F}" presName="textRect" presStyleLbl="revTx" presStyleIdx="1" presStyleCnt="5">
        <dgm:presLayoutVars>
          <dgm:chMax val="1"/>
          <dgm:chPref val="1"/>
        </dgm:presLayoutVars>
      </dgm:prSet>
      <dgm:spPr/>
    </dgm:pt>
    <dgm:pt modelId="{30E665BD-BD1B-45D6-9459-472C56163583}" type="pres">
      <dgm:prSet presAssocID="{B45AD2AA-8DEA-42B6-9E45-619A764F761C}" presName="sibTrans" presStyleCnt="0"/>
      <dgm:spPr/>
    </dgm:pt>
    <dgm:pt modelId="{96DAC07D-F7EB-42D2-B4A6-30CBDFFE51D6}" type="pres">
      <dgm:prSet presAssocID="{2F210938-9A7B-4406-B205-A970C7B1190C}" presName="compNode" presStyleCnt="0"/>
      <dgm:spPr/>
    </dgm:pt>
    <dgm:pt modelId="{735EA23B-D3CC-45F0-B60C-6B9F61D7D866}" type="pres">
      <dgm:prSet presAssocID="{2F210938-9A7B-4406-B205-A970C7B1190C}" presName="iconBgRect" presStyleLbl="bgShp" presStyleIdx="2" presStyleCnt="5"/>
      <dgm:spPr>
        <a:prstGeom prst="round2DiagRect">
          <a:avLst>
            <a:gd name="adj1" fmla="val 29727"/>
            <a:gd name="adj2" fmla="val 0"/>
          </a:avLst>
        </a:prstGeom>
      </dgm:spPr>
    </dgm:pt>
    <dgm:pt modelId="{E76F8B7C-751F-4FCD-8E9B-83D780EADCF1}" type="pres">
      <dgm:prSet presAssocID="{2F210938-9A7B-4406-B205-A970C7B1190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4C80D870-5D2F-4F41-8407-5D8D5D5B2ACD}" type="pres">
      <dgm:prSet presAssocID="{2F210938-9A7B-4406-B205-A970C7B1190C}" presName="spaceRect" presStyleCnt="0"/>
      <dgm:spPr/>
    </dgm:pt>
    <dgm:pt modelId="{ED8517B7-F31A-4EB7-A712-A37920FDC14E}" type="pres">
      <dgm:prSet presAssocID="{2F210938-9A7B-4406-B205-A970C7B1190C}" presName="textRect" presStyleLbl="revTx" presStyleIdx="2" presStyleCnt="5">
        <dgm:presLayoutVars>
          <dgm:chMax val="1"/>
          <dgm:chPref val="1"/>
        </dgm:presLayoutVars>
      </dgm:prSet>
      <dgm:spPr/>
    </dgm:pt>
    <dgm:pt modelId="{E5DF0835-188B-45FA-AAB0-DFBDCC124D3B}" type="pres">
      <dgm:prSet presAssocID="{1E2D74DD-4B4C-4A60-9ECB-2A283F251B05}" presName="sibTrans" presStyleCnt="0"/>
      <dgm:spPr/>
    </dgm:pt>
    <dgm:pt modelId="{40AA5A9D-1002-456D-94F0-37BA2F13EE4F}" type="pres">
      <dgm:prSet presAssocID="{74C2EADE-70C9-EB45-868B-7569D03D45AE}" presName="compNode" presStyleCnt="0"/>
      <dgm:spPr/>
    </dgm:pt>
    <dgm:pt modelId="{4C2F9482-4BB7-40BB-AE98-D47E7C30561A}" type="pres">
      <dgm:prSet presAssocID="{74C2EADE-70C9-EB45-868B-7569D03D45AE}" presName="iconBgRect" presStyleLbl="bgShp" presStyleIdx="3" presStyleCnt="5"/>
      <dgm:spPr>
        <a:prstGeom prst="round2DiagRect">
          <a:avLst>
            <a:gd name="adj1" fmla="val 29727"/>
            <a:gd name="adj2" fmla="val 0"/>
          </a:avLst>
        </a:prstGeom>
      </dgm:spPr>
    </dgm:pt>
    <dgm:pt modelId="{74858D3E-6B89-4B52-858E-223820ED4F3F}" type="pres">
      <dgm:prSet presAssocID="{74C2EADE-70C9-EB45-868B-7569D03D45A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yncing Cloud"/>
        </a:ext>
      </dgm:extLst>
    </dgm:pt>
    <dgm:pt modelId="{30416A1D-25A6-4404-88B8-F7567B3306EA}" type="pres">
      <dgm:prSet presAssocID="{74C2EADE-70C9-EB45-868B-7569D03D45AE}" presName="spaceRect" presStyleCnt="0"/>
      <dgm:spPr/>
    </dgm:pt>
    <dgm:pt modelId="{046F4CE4-B3F7-4524-8CD6-75CD2B8DD6CB}" type="pres">
      <dgm:prSet presAssocID="{74C2EADE-70C9-EB45-868B-7569D03D45AE}" presName="textRect" presStyleLbl="revTx" presStyleIdx="3" presStyleCnt="5">
        <dgm:presLayoutVars>
          <dgm:chMax val="1"/>
          <dgm:chPref val="1"/>
        </dgm:presLayoutVars>
      </dgm:prSet>
      <dgm:spPr/>
    </dgm:pt>
    <dgm:pt modelId="{EC8F024C-54BE-4B7F-82E9-9C4D1CB0131F}" type="pres">
      <dgm:prSet presAssocID="{9EAAB502-EB40-CC41-A962-378017F55E2C}" presName="sibTrans" presStyleCnt="0"/>
      <dgm:spPr/>
    </dgm:pt>
    <dgm:pt modelId="{D12760DA-6014-4B7E-B1ED-A3EFD36C858E}" type="pres">
      <dgm:prSet presAssocID="{EB0F8440-56AF-9947-8FAB-323E3369ED1C}" presName="compNode" presStyleCnt="0"/>
      <dgm:spPr/>
    </dgm:pt>
    <dgm:pt modelId="{CF9208D7-86EA-4C6C-BF62-D410C6A8F67A}" type="pres">
      <dgm:prSet presAssocID="{EB0F8440-56AF-9947-8FAB-323E3369ED1C}" presName="iconBgRect" presStyleLbl="bgShp" presStyleIdx="4" presStyleCnt="5"/>
      <dgm:spPr>
        <a:prstGeom prst="round2DiagRect">
          <a:avLst>
            <a:gd name="adj1" fmla="val 29727"/>
            <a:gd name="adj2" fmla="val 0"/>
          </a:avLst>
        </a:prstGeom>
      </dgm:spPr>
    </dgm:pt>
    <dgm:pt modelId="{567D01E3-1B87-4FA3-9831-4F5E97F95150}" type="pres">
      <dgm:prSet presAssocID="{EB0F8440-56AF-9947-8FAB-323E3369ED1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F8460261-4060-4007-92FE-B48BCA0E1B65}" type="pres">
      <dgm:prSet presAssocID="{EB0F8440-56AF-9947-8FAB-323E3369ED1C}" presName="spaceRect" presStyleCnt="0"/>
      <dgm:spPr/>
    </dgm:pt>
    <dgm:pt modelId="{5BDF9F3F-AF8E-4917-9457-37D5FB6562BF}" type="pres">
      <dgm:prSet presAssocID="{EB0F8440-56AF-9947-8FAB-323E3369ED1C}" presName="textRect" presStyleLbl="revTx" presStyleIdx="4" presStyleCnt="5">
        <dgm:presLayoutVars>
          <dgm:chMax val="1"/>
          <dgm:chPref val="1"/>
        </dgm:presLayoutVars>
      </dgm:prSet>
      <dgm:spPr/>
    </dgm:pt>
  </dgm:ptLst>
  <dgm:cxnLst>
    <dgm:cxn modelId="{68393401-DAC2-466D-9856-B2C4CA3472C7}" srcId="{286C183D-7172-453D-AF66-A9EE520CED90}" destId="{750AF701-9ADC-41B1-ABA3-FC89373A478F}" srcOrd="1" destOrd="0" parTransId="{27186B63-00B4-4FCA-8DC4-EC3F1C792F20}" sibTransId="{B45AD2AA-8DEA-42B6-9E45-619A764F761C}"/>
    <dgm:cxn modelId="{2A8CD409-093C-CD40-96CC-1D4A682DFA96}" srcId="{286C183D-7172-453D-AF66-A9EE520CED90}" destId="{EB0F8440-56AF-9947-8FAB-323E3369ED1C}" srcOrd="4" destOrd="0" parTransId="{0B0DE3B1-B089-164F-92FB-AD4FC3757F9B}" sibTransId="{6A474D2B-6AC6-8B4B-B2C2-9A64EAF60016}"/>
    <dgm:cxn modelId="{0773BF4A-CFA6-7641-8F46-8FA66E2B0CDC}" type="presOf" srcId="{74C2EADE-70C9-EB45-868B-7569D03D45AE}" destId="{046F4CE4-B3F7-4524-8CD6-75CD2B8DD6CB}" srcOrd="0" destOrd="0" presId="urn:microsoft.com/office/officeart/2018/5/layout/IconLeafLabelList"/>
    <dgm:cxn modelId="{8F3BC66B-3FD4-254B-AE0D-10281DC9159B}" srcId="{286C183D-7172-453D-AF66-A9EE520CED90}" destId="{74C2EADE-70C9-EB45-868B-7569D03D45AE}" srcOrd="3" destOrd="0" parTransId="{AC241019-766F-E647-8CCB-050D842B31AD}" sibTransId="{9EAAB502-EB40-CC41-A962-378017F55E2C}"/>
    <dgm:cxn modelId="{3E2181AE-9A40-D94B-A326-F5D1D29B0253}" type="presOf" srcId="{2F210938-9A7B-4406-B205-A970C7B1190C}" destId="{ED8517B7-F31A-4EB7-A712-A37920FDC14E}" srcOrd="0" destOrd="0" presId="urn:microsoft.com/office/officeart/2018/5/layout/IconLeafLabelList"/>
    <dgm:cxn modelId="{C7E42EB0-F199-6E45-83EE-65337992211F}" type="presOf" srcId="{F88CC883-F01D-4FB0-89B2-1F7336C7C6BB}" destId="{D62AC22C-7EFA-4224-8064-F3BD1E075B9D}" srcOrd="0" destOrd="0" presId="urn:microsoft.com/office/officeart/2018/5/layout/IconLeafLabelList"/>
    <dgm:cxn modelId="{7DA6D1B6-7CCE-A542-94E9-3B688821A4D1}" type="presOf" srcId="{EB0F8440-56AF-9947-8FAB-323E3369ED1C}" destId="{5BDF9F3F-AF8E-4917-9457-37D5FB6562BF}" srcOrd="0" destOrd="0" presId="urn:microsoft.com/office/officeart/2018/5/layout/IconLeafLabelList"/>
    <dgm:cxn modelId="{FE126BC7-989A-439F-8638-02DEC3C0CA99}" srcId="{286C183D-7172-453D-AF66-A9EE520CED90}" destId="{2F210938-9A7B-4406-B205-A970C7B1190C}" srcOrd="2" destOrd="0" parTransId="{E16A7A8C-5307-4D9F-9688-6B8FE66CA630}" sibTransId="{1E2D74DD-4B4C-4A60-9ECB-2A283F251B05}"/>
    <dgm:cxn modelId="{FD867DCC-2349-4261-9E75-903175B8D771}" srcId="{286C183D-7172-453D-AF66-A9EE520CED90}" destId="{F88CC883-F01D-4FB0-89B2-1F7336C7C6BB}" srcOrd="0" destOrd="0" parTransId="{BE213979-98C4-4195-8907-023967DF4CEA}" sibTransId="{C4A7D2A2-5751-4951-A51D-F3A73DA57EC3}"/>
    <dgm:cxn modelId="{396EF7E6-7797-BC4B-946E-79A7844E0C4C}" type="presOf" srcId="{750AF701-9ADC-41B1-ABA3-FC89373A478F}" destId="{8350F96A-44E6-408B-B235-48DB951C541F}" srcOrd="0" destOrd="0" presId="urn:microsoft.com/office/officeart/2018/5/layout/IconLeafLabelList"/>
    <dgm:cxn modelId="{BFABA4ED-47AB-494B-9911-3A4A9F66811F}" type="presOf" srcId="{286C183D-7172-453D-AF66-A9EE520CED90}" destId="{22AE1914-1CAE-47A2-AE94-3B806F21D995}" srcOrd="0" destOrd="0" presId="urn:microsoft.com/office/officeart/2018/5/layout/IconLeafLabelList"/>
    <dgm:cxn modelId="{49EFA247-C710-D249-A406-6579DB8FE299}" type="presParOf" srcId="{22AE1914-1CAE-47A2-AE94-3B806F21D995}" destId="{90DC7197-5C38-4BAA-945E-26EDDBE9C09C}" srcOrd="0" destOrd="0" presId="urn:microsoft.com/office/officeart/2018/5/layout/IconLeafLabelList"/>
    <dgm:cxn modelId="{E9997F7B-500E-2247-8DDA-A04BFD0C6C9B}" type="presParOf" srcId="{90DC7197-5C38-4BAA-945E-26EDDBE9C09C}" destId="{20E4D63D-1DA3-416D-8E70-67DE22DCF7FE}" srcOrd="0" destOrd="0" presId="urn:microsoft.com/office/officeart/2018/5/layout/IconLeafLabelList"/>
    <dgm:cxn modelId="{47A33CD9-F5E9-EA41-857F-6341AC6C1546}" type="presParOf" srcId="{90DC7197-5C38-4BAA-945E-26EDDBE9C09C}" destId="{C2BBB682-9B10-45E2-AEAE-43E1BC628407}" srcOrd="1" destOrd="0" presId="urn:microsoft.com/office/officeart/2018/5/layout/IconLeafLabelList"/>
    <dgm:cxn modelId="{3480AB2A-0B6D-584B-9F40-4F965D9E0956}" type="presParOf" srcId="{90DC7197-5C38-4BAA-945E-26EDDBE9C09C}" destId="{56B1390F-1D50-45AD-BC13-EBDA55742271}" srcOrd="2" destOrd="0" presId="urn:microsoft.com/office/officeart/2018/5/layout/IconLeafLabelList"/>
    <dgm:cxn modelId="{D8811E56-843F-FC4C-9759-7CE25E2BA358}" type="presParOf" srcId="{90DC7197-5C38-4BAA-945E-26EDDBE9C09C}" destId="{D62AC22C-7EFA-4224-8064-F3BD1E075B9D}" srcOrd="3" destOrd="0" presId="urn:microsoft.com/office/officeart/2018/5/layout/IconLeafLabelList"/>
    <dgm:cxn modelId="{2B303999-9F93-9747-82C4-F31CCFAD3F63}" type="presParOf" srcId="{22AE1914-1CAE-47A2-AE94-3B806F21D995}" destId="{5FDEF35B-7597-40B0-B966-33A3BE0217AF}" srcOrd="1" destOrd="0" presId="urn:microsoft.com/office/officeart/2018/5/layout/IconLeafLabelList"/>
    <dgm:cxn modelId="{58321BC9-5DB3-2D4C-B404-70E7C7C56CD3}" type="presParOf" srcId="{22AE1914-1CAE-47A2-AE94-3B806F21D995}" destId="{43CEFF5A-217E-4DC0-9998-1C3CCA2E7AA0}" srcOrd="2" destOrd="0" presId="urn:microsoft.com/office/officeart/2018/5/layout/IconLeafLabelList"/>
    <dgm:cxn modelId="{69A86180-7F98-7040-A5DF-4622B7A03A35}" type="presParOf" srcId="{43CEFF5A-217E-4DC0-9998-1C3CCA2E7AA0}" destId="{DA003BBE-896A-4829-BEAC-20BEF0017C81}" srcOrd="0" destOrd="0" presId="urn:microsoft.com/office/officeart/2018/5/layout/IconLeafLabelList"/>
    <dgm:cxn modelId="{7DF1A978-9A43-3C4A-BFD4-90DEF1B2C343}" type="presParOf" srcId="{43CEFF5A-217E-4DC0-9998-1C3CCA2E7AA0}" destId="{4F722D42-6CCD-4D45-984B-83ADB27936D2}" srcOrd="1" destOrd="0" presId="urn:microsoft.com/office/officeart/2018/5/layout/IconLeafLabelList"/>
    <dgm:cxn modelId="{2D5F6D9E-E776-5E4C-81C9-98DD8D00427C}" type="presParOf" srcId="{43CEFF5A-217E-4DC0-9998-1C3CCA2E7AA0}" destId="{CD874768-F84E-4102-A13F-20B5132CB572}" srcOrd="2" destOrd="0" presId="urn:microsoft.com/office/officeart/2018/5/layout/IconLeafLabelList"/>
    <dgm:cxn modelId="{0E6B1A58-BEB1-6A4D-9FAF-6A3988F8B031}" type="presParOf" srcId="{43CEFF5A-217E-4DC0-9998-1C3CCA2E7AA0}" destId="{8350F96A-44E6-408B-B235-48DB951C541F}" srcOrd="3" destOrd="0" presId="urn:microsoft.com/office/officeart/2018/5/layout/IconLeafLabelList"/>
    <dgm:cxn modelId="{2B447190-8C7A-914C-A948-A7D8E0841CF0}" type="presParOf" srcId="{22AE1914-1CAE-47A2-AE94-3B806F21D995}" destId="{30E665BD-BD1B-45D6-9459-472C56163583}" srcOrd="3" destOrd="0" presId="urn:microsoft.com/office/officeart/2018/5/layout/IconLeafLabelList"/>
    <dgm:cxn modelId="{EE9FEF23-C56F-B04D-B53D-97C470517BA4}" type="presParOf" srcId="{22AE1914-1CAE-47A2-AE94-3B806F21D995}" destId="{96DAC07D-F7EB-42D2-B4A6-30CBDFFE51D6}" srcOrd="4" destOrd="0" presId="urn:microsoft.com/office/officeart/2018/5/layout/IconLeafLabelList"/>
    <dgm:cxn modelId="{48AB2CC8-33B7-CF45-AC06-600CF287F4A0}" type="presParOf" srcId="{96DAC07D-F7EB-42D2-B4A6-30CBDFFE51D6}" destId="{735EA23B-D3CC-45F0-B60C-6B9F61D7D866}" srcOrd="0" destOrd="0" presId="urn:microsoft.com/office/officeart/2018/5/layout/IconLeafLabelList"/>
    <dgm:cxn modelId="{E534B4A6-50D5-B947-91E5-733B4135FD7E}" type="presParOf" srcId="{96DAC07D-F7EB-42D2-B4A6-30CBDFFE51D6}" destId="{E76F8B7C-751F-4FCD-8E9B-83D780EADCF1}" srcOrd="1" destOrd="0" presId="urn:microsoft.com/office/officeart/2018/5/layout/IconLeafLabelList"/>
    <dgm:cxn modelId="{497F0A92-35F5-6144-9532-D5E25EC798B4}" type="presParOf" srcId="{96DAC07D-F7EB-42D2-B4A6-30CBDFFE51D6}" destId="{4C80D870-5D2F-4F41-8407-5D8D5D5B2ACD}" srcOrd="2" destOrd="0" presId="urn:microsoft.com/office/officeart/2018/5/layout/IconLeafLabelList"/>
    <dgm:cxn modelId="{9D24C55C-640B-4D4A-A368-46B702FC04ED}" type="presParOf" srcId="{96DAC07D-F7EB-42D2-B4A6-30CBDFFE51D6}" destId="{ED8517B7-F31A-4EB7-A712-A37920FDC14E}" srcOrd="3" destOrd="0" presId="urn:microsoft.com/office/officeart/2018/5/layout/IconLeafLabelList"/>
    <dgm:cxn modelId="{E14CDCE1-B784-F847-9185-30D68FEA135F}" type="presParOf" srcId="{22AE1914-1CAE-47A2-AE94-3B806F21D995}" destId="{E5DF0835-188B-45FA-AAB0-DFBDCC124D3B}" srcOrd="5" destOrd="0" presId="urn:microsoft.com/office/officeart/2018/5/layout/IconLeafLabelList"/>
    <dgm:cxn modelId="{EF69E923-C06B-B446-98D3-B0B73714BD22}" type="presParOf" srcId="{22AE1914-1CAE-47A2-AE94-3B806F21D995}" destId="{40AA5A9D-1002-456D-94F0-37BA2F13EE4F}" srcOrd="6" destOrd="0" presId="urn:microsoft.com/office/officeart/2018/5/layout/IconLeafLabelList"/>
    <dgm:cxn modelId="{E449EB63-7CB4-9340-A7F3-3466587E3E26}" type="presParOf" srcId="{40AA5A9D-1002-456D-94F0-37BA2F13EE4F}" destId="{4C2F9482-4BB7-40BB-AE98-D47E7C30561A}" srcOrd="0" destOrd="0" presId="urn:microsoft.com/office/officeart/2018/5/layout/IconLeafLabelList"/>
    <dgm:cxn modelId="{9240C7A6-7422-E646-8298-447DBD583CF9}" type="presParOf" srcId="{40AA5A9D-1002-456D-94F0-37BA2F13EE4F}" destId="{74858D3E-6B89-4B52-858E-223820ED4F3F}" srcOrd="1" destOrd="0" presId="urn:microsoft.com/office/officeart/2018/5/layout/IconLeafLabelList"/>
    <dgm:cxn modelId="{D8AB780D-CCF3-0A4E-B5A3-41278A9CB2D0}" type="presParOf" srcId="{40AA5A9D-1002-456D-94F0-37BA2F13EE4F}" destId="{30416A1D-25A6-4404-88B8-F7567B3306EA}" srcOrd="2" destOrd="0" presId="urn:microsoft.com/office/officeart/2018/5/layout/IconLeafLabelList"/>
    <dgm:cxn modelId="{9C01D67F-8481-8248-A646-61EF2DAF136E}" type="presParOf" srcId="{40AA5A9D-1002-456D-94F0-37BA2F13EE4F}" destId="{046F4CE4-B3F7-4524-8CD6-75CD2B8DD6CB}" srcOrd="3" destOrd="0" presId="urn:microsoft.com/office/officeart/2018/5/layout/IconLeafLabelList"/>
    <dgm:cxn modelId="{4C327050-416F-DF4D-A551-3E67369D91A6}" type="presParOf" srcId="{22AE1914-1CAE-47A2-AE94-3B806F21D995}" destId="{EC8F024C-54BE-4B7F-82E9-9C4D1CB0131F}" srcOrd="7" destOrd="0" presId="urn:microsoft.com/office/officeart/2018/5/layout/IconLeafLabelList"/>
    <dgm:cxn modelId="{23B39722-9914-0144-9C27-60162D53CF79}" type="presParOf" srcId="{22AE1914-1CAE-47A2-AE94-3B806F21D995}" destId="{D12760DA-6014-4B7E-B1ED-A3EFD36C858E}" srcOrd="8" destOrd="0" presId="urn:microsoft.com/office/officeart/2018/5/layout/IconLeafLabelList"/>
    <dgm:cxn modelId="{9DDCB38A-C673-D642-96E8-D9CC0ACA47EE}" type="presParOf" srcId="{D12760DA-6014-4B7E-B1ED-A3EFD36C858E}" destId="{CF9208D7-86EA-4C6C-BF62-D410C6A8F67A}" srcOrd="0" destOrd="0" presId="urn:microsoft.com/office/officeart/2018/5/layout/IconLeafLabelList"/>
    <dgm:cxn modelId="{0C415453-BE04-544A-9E4B-0FECDDC73A12}" type="presParOf" srcId="{D12760DA-6014-4B7E-B1ED-A3EFD36C858E}" destId="{567D01E3-1B87-4FA3-9831-4F5E97F95150}" srcOrd="1" destOrd="0" presId="urn:microsoft.com/office/officeart/2018/5/layout/IconLeafLabelList"/>
    <dgm:cxn modelId="{01164FD3-78C2-C949-A4DD-FEC89B912110}" type="presParOf" srcId="{D12760DA-6014-4B7E-B1ED-A3EFD36C858E}" destId="{F8460261-4060-4007-92FE-B48BCA0E1B65}" srcOrd="2" destOrd="0" presId="urn:microsoft.com/office/officeart/2018/5/layout/IconLeafLabelList"/>
    <dgm:cxn modelId="{9DAB855F-DC98-1846-B68C-793BD9105EB4}" type="presParOf" srcId="{D12760DA-6014-4B7E-B1ED-A3EFD36C858E}" destId="{5BDF9F3F-AF8E-4917-9457-37D5FB6562BF}"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37920A-67DB-4534-9214-5B3FB72C704A}"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266E0553-FD06-4704-975B-BB204BBC2258}">
      <dgm:prSet custT="1"/>
      <dgm:spPr/>
      <dgm:t>
        <a:bodyPr/>
        <a:lstStyle/>
        <a:p>
          <a:r>
            <a:rPr lang="fr-FR" sz="2800" dirty="0">
              <a:latin typeface="JasmineUPC" panose="02020603050405020304" pitchFamily="18" charset="-34"/>
              <a:cs typeface="JasmineUPC" panose="02020603050405020304" pitchFamily="18" charset="-34"/>
            </a:rPr>
            <a:t>Le groupe de pizzerias OC PIZZA doit nous faire parvenir un cahier des charges graphique définissant l'</a:t>
          </a:r>
          <a:r>
            <a:rPr lang="fr-FR" sz="2800" dirty="0" err="1">
              <a:latin typeface="JasmineUPC" panose="02020603050405020304" pitchFamily="18" charset="-34"/>
              <a:cs typeface="JasmineUPC" panose="02020603050405020304" pitchFamily="18" charset="-34"/>
            </a:rPr>
            <a:t>identite</a:t>
          </a:r>
          <a:r>
            <a:rPr lang="fr-FR" sz="2800" dirty="0">
              <a:latin typeface="JasmineUPC" panose="02020603050405020304" pitchFamily="18" charset="-34"/>
              <a:cs typeface="JasmineUPC" panose="02020603050405020304" pitchFamily="18" charset="-34"/>
            </a:rPr>
            <a:t>́ visuelle de l’entreprise ainsi que que les données de base . </a:t>
          </a:r>
          <a:endParaRPr lang="en-US" sz="2800" dirty="0">
            <a:latin typeface="JasmineUPC" panose="02020603050405020304" pitchFamily="18" charset="-34"/>
            <a:cs typeface="JasmineUPC" panose="02020603050405020304" pitchFamily="18" charset="-34"/>
          </a:endParaRPr>
        </a:p>
      </dgm:t>
    </dgm:pt>
    <dgm:pt modelId="{998C4AAF-C59D-494B-A916-6782A9E9E8E3}" type="parTrans" cxnId="{DD710C0A-3295-40F7-8651-290568EB9E23}">
      <dgm:prSet/>
      <dgm:spPr/>
      <dgm:t>
        <a:bodyPr/>
        <a:lstStyle/>
        <a:p>
          <a:endParaRPr lang="en-US"/>
        </a:p>
      </dgm:t>
    </dgm:pt>
    <dgm:pt modelId="{5E72D0C0-BFD0-4DF6-835E-CFC1B4368950}" type="sibTrans" cxnId="{DD710C0A-3295-40F7-8651-290568EB9E23}">
      <dgm:prSet/>
      <dgm:spPr/>
      <dgm:t>
        <a:bodyPr/>
        <a:lstStyle/>
        <a:p>
          <a:endParaRPr lang="en-US"/>
        </a:p>
      </dgm:t>
    </dgm:pt>
    <dgm:pt modelId="{6F605904-C5B9-464E-8515-793F5E0FFD55}">
      <dgm:prSet custT="1"/>
      <dgm:spPr/>
      <dgm:t>
        <a:bodyPr/>
        <a:lstStyle/>
        <a:p>
          <a:r>
            <a:rPr lang="fr-FR" sz="2800">
              <a:latin typeface="JasmineUPC" panose="02020603050405020304" pitchFamily="18" charset="-34"/>
              <a:cs typeface="JasmineUPC" panose="02020603050405020304" pitchFamily="18" charset="-34"/>
            </a:rPr>
            <a:t>L’utilisation d’un IDE (environnement de développement) est fortement recommandée.</a:t>
          </a:r>
          <a:endParaRPr lang="en-US" sz="2800">
            <a:latin typeface="JasmineUPC" panose="02020603050405020304" pitchFamily="18" charset="-34"/>
            <a:cs typeface="JasmineUPC" panose="02020603050405020304" pitchFamily="18" charset="-34"/>
          </a:endParaRPr>
        </a:p>
      </dgm:t>
    </dgm:pt>
    <dgm:pt modelId="{EF5BB688-729E-46AC-8265-B598173B54A1}" type="parTrans" cxnId="{A348FE29-97A6-4AF3-A2D1-19A6A6F064D0}">
      <dgm:prSet/>
      <dgm:spPr/>
      <dgm:t>
        <a:bodyPr/>
        <a:lstStyle/>
        <a:p>
          <a:endParaRPr lang="en-US"/>
        </a:p>
      </dgm:t>
    </dgm:pt>
    <dgm:pt modelId="{A0754A23-01BE-4B63-AEC9-80203FEA8AFE}" type="sibTrans" cxnId="{A348FE29-97A6-4AF3-A2D1-19A6A6F064D0}">
      <dgm:prSet/>
      <dgm:spPr/>
      <dgm:t>
        <a:bodyPr/>
        <a:lstStyle/>
        <a:p>
          <a:endParaRPr lang="en-US"/>
        </a:p>
      </dgm:t>
    </dgm:pt>
    <dgm:pt modelId="{DA736A8B-F061-4349-8B7A-B61F6894B4DB}">
      <dgm:prSet custT="1"/>
      <dgm:spPr/>
      <dgm:t>
        <a:bodyPr/>
        <a:lstStyle/>
        <a:p>
          <a:r>
            <a:rPr lang="fr-FR" sz="2800" dirty="0">
              <a:latin typeface="JasmineUPC" panose="02020603050405020304" pitchFamily="18" charset="-34"/>
              <a:cs typeface="JasmineUPC" panose="02020603050405020304" pitchFamily="18" charset="-34"/>
            </a:rPr>
            <a:t>L’application sera déployée sur le serveur OVH au moment de la livraison finale. </a:t>
          </a:r>
          <a:endParaRPr lang="en-US" sz="2800" dirty="0">
            <a:latin typeface="JasmineUPC" panose="02020603050405020304" pitchFamily="18" charset="-34"/>
            <a:cs typeface="JasmineUPC" panose="02020603050405020304" pitchFamily="18" charset="-34"/>
          </a:endParaRPr>
        </a:p>
      </dgm:t>
    </dgm:pt>
    <dgm:pt modelId="{4852CA52-8EF4-478F-9C93-D0E9F4AA91B6}" type="parTrans" cxnId="{C13CBC89-2917-496D-A374-EF2FA7E00BFB}">
      <dgm:prSet/>
      <dgm:spPr/>
      <dgm:t>
        <a:bodyPr/>
        <a:lstStyle/>
        <a:p>
          <a:endParaRPr lang="en-US"/>
        </a:p>
      </dgm:t>
    </dgm:pt>
    <dgm:pt modelId="{30CB07BA-3429-47B5-B8FD-B576256B01FD}" type="sibTrans" cxnId="{C13CBC89-2917-496D-A374-EF2FA7E00BFB}">
      <dgm:prSet/>
      <dgm:spPr/>
      <dgm:t>
        <a:bodyPr/>
        <a:lstStyle/>
        <a:p>
          <a:endParaRPr lang="en-US"/>
        </a:p>
      </dgm:t>
    </dgm:pt>
    <dgm:pt modelId="{61478302-43EE-40BA-B8BA-F3C31B97B464}">
      <dgm:prSet custT="1"/>
      <dgm:spPr/>
      <dgm:t>
        <a:bodyPr/>
        <a:lstStyle/>
        <a:p>
          <a:r>
            <a:rPr lang="fr-FR" sz="2800" dirty="0">
              <a:latin typeface="JasmineUPC" panose="02020603050405020304" pitchFamily="18" charset="-34"/>
              <a:cs typeface="JasmineUPC" panose="02020603050405020304" pitchFamily="18" charset="-34"/>
            </a:rPr>
            <a:t>Logs Data Platform d’OVH </a:t>
          </a:r>
          <a:endParaRPr lang="en-US" sz="2800" dirty="0">
            <a:latin typeface="JasmineUPC" panose="02020603050405020304" pitchFamily="18" charset="-34"/>
            <a:cs typeface="JasmineUPC" panose="02020603050405020304" pitchFamily="18" charset="-34"/>
          </a:endParaRPr>
        </a:p>
      </dgm:t>
    </dgm:pt>
    <dgm:pt modelId="{E9F5644F-A9D2-4506-8CDC-B241FE838018}" type="parTrans" cxnId="{01522AD9-A7E5-45A3-9F9E-F26C5DC389AC}">
      <dgm:prSet/>
      <dgm:spPr/>
      <dgm:t>
        <a:bodyPr/>
        <a:lstStyle/>
        <a:p>
          <a:endParaRPr lang="en-US"/>
        </a:p>
      </dgm:t>
    </dgm:pt>
    <dgm:pt modelId="{82A73445-4633-45E4-A0F9-D6D788143954}" type="sibTrans" cxnId="{01522AD9-A7E5-45A3-9F9E-F26C5DC389AC}">
      <dgm:prSet/>
      <dgm:spPr/>
      <dgm:t>
        <a:bodyPr/>
        <a:lstStyle/>
        <a:p>
          <a:endParaRPr lang="en-US"/>
        </a:p>
      </dgm:t>
    </dgm:pt>
    <dgm:pt modelId="{AD6231B0-B850-4CC9-9405-CAB3A210C2D4}">
      <dgm:prSet custT="1"/>
      <dgm:spPr/>
      <dgm:t>
        <a:bodyPr/>
        <a:lstStyle/>
        <a:p>
          <a:r>
            <a:rPr lang="fr-FR" sz="2800" dirty="0">
              <a:latin typeface="JasmineUPC" panose="02020603050405020304" pitchFamily="18" charset="-34"/>
              <a:cs typeface="JasmineUPC" panose="02020603050405020304" pitchFamily="18" charset="-34"/>
            </a:rPr>
            <a:t>Service de monitoring d’OVH</a:t>
          </a:r>
          <a:endParaRPr lang="en-US" sz="2800" dirty="0">
            <a:latin typeface="JasmineUPC" panose="02020603050405020304" pitchFamily="18" charset="-34"/>
            <a:cs typeface="JasmineUPC" panose="02020603050405020304" pitchFamily="18" charset="-34"/>
          </a:endParaRPr>
        </a:p>
      </dgm:t>
    </dgm:pt>
    <dgm:pt modelId="{F5D763BD-DDB0-4356-8F56-203296D6E58E}" type="parTrans" cxnId="{4E74CDC5-B4A6-4586-86E7-ADEB5E4E15D0}">
      <dgm:prSet/>
      <dgm:spPr/>
      <dgm:t>
        <a:bodyPr/>
        <a:lstStyle/>
        <a:p>
          <a:endParaRPr lang="en-US"/>
        </a:p>
      </dgm:t>
    </dgm:pt>
    <dgm:pt modelId="{59E603FF-37B7-4334-80DE-F7E8374C405D}" type="sibTrans" cxnId="{4E74CDC5-B4A6-4586-86E7-ADEB5E4E15D0}">
      <dgm:prSet/>
      <dgm:spPr/>
      <dgm:t>
        <a:bodyPr/>
        <a:lstStyle/>
        <a:p>
          <a:endParaRPr lang="en-US"/>
        </a:p>
      </dgm:t>
    </dgm:pt>
    <dgm:pt modelId="{DDEBBC7F-F846-D14B-8BAF-CF3521BDF0EC}" type="pres">
      <dgm:prSet presAssocID="{F537920A-67DB-4534-9214-5B3FB72C704A}" presName="linear" presStyleCnt="0">
        <dgm:presLayoutVars>
          <dgm:animLvl val="lvl"/>
          <dgm:resizeHandles val="exact"/>
        </dgm:presLayoutVars>
      </dgm:prSet>
      <dgm:spPr/>
    </dgm:pt>
    <dgm:pt modelId="{95E9B656-2E89-D944-BA6F-72A401DA76BE}" type="pres">
      <dgm:prSet presAssocID="{266E0553-FD06-4704-975B-BB204BBC2258}" presName="parentText" presStyleLbl="node1" presStyleIdx="0" presStyleCnt="5">
        <dgm:presLayoutVars>
          <dgm:chMax val="0"/>
          <dgm:bulletEnabled val="1"/>
        </dgm:presLayoutVars>
      </dgm:prSet>
      <dgm:spPr/>
    </dgm:pt>
    <dgm:pt modelId="{E5105905-685F-D642-BE55-1485C374E552}" type="pres">
      <dgm:prSet presAssocID="{5E72D0C0-BFD0-4DF6-835E-CFC1B4368950}" presName="spacer" presStyleCnt="0"/>
      <dgm:spPr/>
    </dgm:pt>
    <dgm:pt modelId="{47887E60-DD41-4544-BBB5-D8CA67659734}" type="pres">
      <dgm:prSet presAssocID="{6F605904-C5B9-464E-8515-793F5E0FFD55}" presName="parentText" presStyleLbl="node1" presStyleIdx="1" presStyleCnt="5">
        <dgm:presLayoutVars>
          <dgm:chMax val="0"/>
          <dgm:bulletEnabled val="1"/>
        </dgm:presLayoutVars>
      </dgm:prSet>
      <dgm:spPr/>
    </dgm:pt>
    <dgm:pt modelId="{2A623154-D552-B94E-B5F3-A1C252E72FB1}" type="pres">
      <dgm:prSet presAssocID="{A0754A23-01BE-4B63-AEC9-80203FEA8AFE}" presName="spacer" presStyleCnt="0"/>
      <dgm:spPr/>
    </dgm:pt>
    <dgm:pt modelId="{5FAB1710-0F68-A34E-BDC3-51E0FD72A17D}" type="pres">
      <dgm:prSet presAssocID="{DA736A8B-F061-4349-8B7A-B61F6894B4DB}" presName="parentText" presStyleLbl="node1" presStyleIdx="2" presStyleCnt="5">
        <dgm:presLayoutVars>
          <dgm:chMax val="0"/>
          <dgm:bulletEnabled val="1"/>
        </dgm:presLayoutVars>
      </dgm:prSet>
      <dgm:spPr/>
    </dgm:pt>
    <dgm:pt modelId="{B0F7C1A7-0F7E-DA4C-A39D-25D9E1CA27D7}" type="pres">
      <dgm:prSet presAssocID="{30CB07BA-3429-47B5-B8FD-B576256B01FD}" presName="spacer" presStyleCnt="0"/>
      <dgm:spPr/>
    </dgm:pt>
    <dgm:pt modelId="{F134C79E-8245-8549-B62F-56D84D4DBFF0}" type="pres">
      <dgm:prSet presAssocID="{61478302-43EE-40BA-B8BA-F3C31B97B464}" presName="parentText" presStyleLbl="node1" presStyleIdx="3" presStyleCnt="5">
        <dgm:presLayoutVars>
          <dgm:chMax val="0"/>
          <dgm:bulletEnabled val="1"/>
        </dgm:presLayoutVars>
      </dgm:prSet>
      <dgm:spPr/>
    </dgm:pt>
    <dgm:pt modelId="{F797A300-E895-574E-A686-519E4C72D38D}" type="pres">
      <dgm:prSet presAssocID="{82A73445-4633-45E4-A0F9-D6D788143954}" presName="spacer" presStyleCnt="0"/>
      <dgm:spPr/>
    </dgm:pt>
    <dgm:pt modelId="{FA403BAA-56B1-9646-B7C8-8A2134ABE39E}" type="pres">
      <dgm:prSet presAssocID="{AD6231B0-B850-4CC9-9405-CAB3A210C2D4}" presName="parentText" presStyleLbl="node1" presStyleIdx="4" presStyleCnt="5">
        <dgm:presLayoutVars>
          <dgm:chMax val="0"/>
          <dgm:bulletEnabled val="1"/>
        </dgm:presLayoutVars>
      </dgm:prSet>
      <dgm:spPr/>
    </dgm:pt>
  </dgm:ptLst>
  <dgm:cxnLst>
    <dgm:cxn modelId="{DD710C0A-3295-40F7-8651-290568EB9E23}" srcId="{F537920A-67DB-4534-9214-5B3FB72C704A}" destId="{266E0553-FD06-4704-975B-BB204BBC2258}" srcOrd="0" destOrd="0" parTransId="{998C4AAF-C59D-494B-A916-6782A9E9E8E3}" sibTransId="{5E72D0C0-BFD0-4DF6-835E-CFC1B4368950}"/>
    <dgm:cxn modelId="{499D080B-40CE-2A4B-8FDD-1A184C338BBE}" type="presOf" srcId="{DA736A8B-F061-4349-8B7A-B61F6894B4DB}" destId="{5FAB1710-0F68-A34E-BDC3-51E0FD72A17D}" srcOrd="0" destOrd="0" presId="urn:microsoft.com/office/officeart/2005/8/layout/vList2"/>
    <dgm:cxn modelId="{B550B913-C94F-B14F-B95E-C885C6A8C43C}" type="presOf" srcId="{61478302-43EE-40BA-B8BA-F3C31B97B464}" destId="{F134C79E-8245-8549-B62F-56D84D4DBFF0}" srcOrd="0" destOrd="0" presId="urn:microsoft.com/office/officeart/2005/8/layout/vList2"/>
    <dgm:cxn modelId="{A348FE29-97A6-4AF3-A2D1-19A6A6F064D0}" srcId="{F537920A-67DB-4534-9214-5B3FB72C704A}" destId="{6F605904-C5B9-464E-8515-793F5E0FFD55}" srcOrd="1" destOrd="0" parTransId="{EF5BB688-729E-46AC-8265-B598173B54A1}" sibTransId="{A0754A23-01BE-4B63-AEC9-80203FEA8AFE}"/>
    <dgm:cxn modelId="{E0348630-5A21-3E42-A5E7-294763CAD9F8}" type="presOf" srcId="{AD6231B0-B850-4CC9-9405-CAB3A210C2D4}" destId="{FA403BAA-56B1-9646-B7C8-8A2134ABE39E}" srcOrd="0" destOrd="0" presId="urn:microsoft.com/office/officeart/2005/8/layout/vList2"/>
    <dgm:cxn modelId="{C13CBC89-2917-496D-A374-EF2FA7E00BFB}" srcId="{F537920A-67DB-4534-9214-5B3FB72C704A}" destId="{DA736A8B-F061-4349-8B7A-B61F6894B4DB}" srcOrd="2" destOrd="0" parTransId="{4852CA52-8EF4-478F-9C93-D0E9F4AA91B6}" sibTransId="{30CB07BA-3429-47B5-B8FD-B576256B01FD}"/>
    <dgm:cxn modelId="{4E74CDC5-B4A6-4586-86E7-ADEB5E4E15D0}" srcId="{F537920A-67DB-4534-9214-5B3FB72C704A}" destId="{AD6231B0-B850-4CC9-9405-CAB3A210C2D4}" srcOrd="4" destOrd="0" parTransId="{F5D763BD-DDB0-4356-8F56-203296D6E58E}" sibTransId="{59E603FF-37B7-4334-80DE-F7E8374C405D}"/>
    <dgm:cxn modelId="{01522AD9-A7E5-45A3-9F9E-F26C5DC389AC}" srcId="{F537920A-67DB-4534-9214-5B3FB72C704A}" destId="{61478302-43EE-40BA-B8BA-F3C31B97B464}" srcOrd="3" destOrd="0" parTransId="{E9F5644F-A9D2-4506-8CDC-B241FE838018}" sibTransId="{82A73445-4633-45E4-A0F9-D6D788143954}"/>
    <dgm:cxn modelId="{0BB5E9D9-101F-F34F-AE5E-AD6EC34E0A02}" type="presOf" srcId="{6F605904-C5B9-464E-8515-793F5E0FFD55}" destId="{47887E60-DD41-4544-BBB5-D8CA67659734}" srcOrd="0" destOrd="0" presId="urn:microsoft.com/office/officeart/2005/8/layout/vList2"/>
    <dgm:cxn modelId="{D0BA4BE2-A31F-F749-9C86-ADC90CB7125F}" type="presOf" srcId="{F537920A-67DB-4534-9214-5B3FB72C704A}" destId="{DDEBBC7F-F846-D14B-8BAF-CF3521BDF0EC}" srcOrd="0" destOrd="0" presId="urn:microsoft.com/office/officeart/2005/8/layout/vList2"/>
    <dgm:cxn modelId="{79CE25E4-8700-5445-8060-8517E16A5524}" type="presOf" srcId="{266E0553-FD06-4704-975B-BB204BBC2258}" destId="{95E9B656-2E89-D944-BA6F-72A401DA76BE}" srcOrd="0" destOrd="0" presId="urn:microsoft.com/office/officeart/2005/8/layout/vList2"/>
    <dgm:cxn modelId="{A1C64D3F-9442-A043-B069-05EABC66B58B}" type="presParOf" srcId="{DDEBBC7F-F846-D14B-8BAF-CF3521BDF0EC}" destId="{95E9B656-2E89-D944-BA6F-72A401DA76BE}" srcOrd="0" destOrd="0" presId="urn:microsoft.com/office/officeart/2005/8/layout/vList2"/>
    <dgm:cxn modelId="{E21ABB1D-8C9C-AD46-BFCE-80F1A9BBD43E}" type="presParOf" srcId="{DDEBBC7F-F846-D14B-8BAF-CF3521BDF0EC}" destId="{E5105905-685F-D642-BE55-1485C374E552}" srcOrd="1" destOrd="0" presId="urn:microsoft.com/office/officeart/2005/8/layout/vList2"/>
    <dgm:cxn modelId="{18A11377-1607-9F4F-AA07-140A77194D86}" type="presParOf" srcId="{DDEBBC7F-F846-D14B-8BAF-CF3521BDF0EC}" destId="{47887E60-DD41-4544-BBB5-D8CA67659734}" srcOrd="2" destOrd="0" presId="urn:microsoft.com/office/officeart/2005/8/layout/vList2"/>
    <dgm:cxn modelId="{A803BE02-4D1C-344B-8F48-E395D034492F}" type="presParOf" srcId="{DDEBBC7F-F846-D14B-8BAF-CF3521BDF0EC}" destId="{2A623154-D552-B94E-B5F3-A1C252E72FB1}" srcOrd="3" destOrd="0" presId="urn:microsoft.com/office/officeart/2005/8/layout/vList2"/>
    <dgm:cxn modelId="{2AFAEA12-8CEA-9748-9D93-A948C46483D3}" type="presParOf" srcId="{DDEBBC7F-F846-D14B-8BAF-CF3521BDF0EC}" destId="{5FAB1710-0F68-A34E-BDC3-51E0FD72A17D}" srcOrd="4" destOrd="0" presId="urn:microsoft.com/office/officeart/2005/8/layout/vList2"/>
    <dgm:cxn modelId="{A96D0C68-912D-D241-9D70-784687FAED9F}" type="presParOf" srcId="{DDEBBC7F-F846-D14B-8BAF-CF3521BDF0EC}" destId="{B0F7C1A7-0F7E-DA4C-A39D-25D9E1CA27D7}" srcOrd="5" destOrd="0" presId="urn:microsoft.com/office/officeart/2005/8/layout/vList2"/>
    <dgm:cxn modelId="{5866F897-D108-AC40-9176-0C1681FECEA2}" type="presParOf" srcId="{DDEBBC7F-F846-D14B-8BAF-CF3521BDF0EC}" destId="{F134C79E-8245-8549-B62F-56D84D4DBFF0}" srcOrd="6" destOrd="0" presId="urn:microsoft.com/office/officeart/2005/8/layout/vList2"/>
    <dgm:cxn modelId="{CEB7EDF4-C943-0649-ABDE-EB17A9689C97}" type="presParOf" srcId="{DDEBBC7F-F846-D14B-8BAF-CF3521BDF0EC}" destId="{F797A300-E895-574E-A686-519E4C72D38D}" srcOrd="7" destOrd="0" presId="urn:microsoft.com/office/officeart/2005/8/layout/vList2"/>
    <dgm:cxn modelId="{A94638C3-9467-4448-98E2-BF9864490FD0}" type="presParOf" srcId="{DDEBBC7F-F846-D14B-8BAF-CF3521BDF0EC}" destId="{FA403BAA-56B1-9646-B7C8-8A2134ABE39E}"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8F5D0A-643F-413F-9708-955BB84D8454}"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1DBE6CA4-49AA-48B0-8B1F-C39111D2AAAF}">
      <dgm:prSet/>
      <dgm:spPr/>
      <dgm:t>
        <a:bodyPr/>
        <a:lstStyle/>
        <a:p>
          <a:r>
            <a:rPr lang="fr-FR"/>
            <a:t>Système </a:t>
          </a:r>
          <a:endParaRPr lang="en-US"/>
        </a:p>
      </dgm:t>
    </dgm:pt>
    <dgm:pt modelId="{76BA3168-F188-4096-A64F-BC8961A621B9}" type="parTrans" cxnId="{1E2FE172-BFF8-4848-B5A2-190143761E4F}">
      <dgm:prSet/>
      <dgm:spPr/>
      <dgm:t>
        <a:bodyPr/>
        <a:lstStyle/>
        <a:p>
          <a:endParaRPr lang="en-US"/>
        </a:p>
      </dgm:t>
    </dgm:pt>
    <dgm:pt modelId="{25F3053F-E0B9-4F04-BFD8-6E1BF94D2585}" type="sibTrans" cxnId="{1E2FE172-BFF8-4848-B5A2-190143761E4F}">
      <dgm:prSet/>
      <dgm:spPr/>
      <dgm:t>
        <a:bodyPr/>
        <a:lstStyle/>
        <a:p>
          <a:endParaRPr lang="en-US"/>
        </a:p>
      </dgm:t>
    </dgm:pt>
    <dgm:pt modelId="{975281CE-2498-491A-BFBA-05A33F9EB55C}">
      <dgm:prSet/>
      <dgm:spPr/>
      <dgm:t>
        <a:bodyPr/>
        <a:lstStyle/>
        <a:p>
          <a:r>
            <a:rPr lang="fr-FR"/>
            <a:t>L’application OC PIZZA est hébergée sur le serveur OVH.</a:t>
          </a:r>
          <a:br>
            <a:rPr lang="fr-FR"/>
          </a:br>
          <a:r>
            <a:rPr lang="fr-FR"/>
            <a:t>Votre application est accessible, et est liée, au nom de domaine suivant : ocpizza.ovh. </a:t>
          </a:r>
          <a:endParaRPr lang="en-US"/>
        </a:p>
      </dgm:t>
    </dgm:pt>
    <dgm:pt modelId="{C849A2FC-99E7-4E0F-9BF8-0C52F13BBA69}" type="parTrans" cxnId="{BBC20C25-3B3B-4379-86BD-3A35FAA690D2}">
      <dgm:prSet/>
      <dgm:spPr/>
      <dgm:t>
        <a:bodyPr/>
        <a:lstStyle/>
        <a:p>
          <a:endParaRPr lang="en-US"/>
        </a:p>
      </dgm:t>
    </dgm:pt>
    <dgm:pt modelId="{711E6137-7BE8-419E-AFFA-635512B902B2}" type="sibTrans" cxnId="{BBC20C25-3B3B-4379-86BD-3A35FAA690D2}">
      <dgm:prSet/>
      <dgm:spPr/>
      <dgm:t>
        <a:bodyPr/>
        <a:lstStyle/>
        <a:p>
          <a:endParaRPr lang="en-US"/>
        </a:p>
      </dgm:t>
    </dgm:pt>
    <dgm:pt modelId="{2E33B497-7920-438F-BEA6-B9D477A53F4A}" type="pres">
      <dgm:prSet presAssocID="{D58F5D0A-643F-413F-9708-955BB84D8454}" presName="root" presStyleCnt="0">
        <dgm:presLayoutVars>
          <dgm:dir/>
          <dgm:resizeHandles val="exact"/>
        </dgm:presLayoutVars>
      </dgm:prSet>
      <dgm:spPr/>
    </dgm:pt>
    <dgm:pt modelId="{27EB92B8-E50D-4639-A89F-DA9DD1C910A3}" type="pres">
      <dgm:prSet presAssocID="{1DBE6CA4-49AA-48B0-8B1F-C39111D2AAAF}" presName="compNode" presStyleCnt="0"/>
      <dgm:spPr/>
    </dgm:pt>
    <dgm:pt modelId="{348CB44A-8B83-486A-A0D2-A199A1FFAE94}" type="pres">
      <dgm:prSet presAssocID="{1DBE6CA4-49AA-48B0-8B1F-C39111D2AAAF}" presName="bgRect" presStyleLbl="bgShp" presStyleIdx="0" presStyleCnt="2"/>
      <dgm:spPr/>
    </dgm:pt>
    <dgm:pt modelId="{4A6FE78E-E693-48B1-9540-F944D2B5BC2B}" type="pres">
      <dgm:prSet presAssocID="{1DBE6CA4-49AA-48B0-8B1F-C39111D2AAA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Diagram"/>
        </a:ext>
      </dgm:extLst>
    </dgm:pt>
    <dgm:pt modelId="{2C537865-4F06-4579-A3D5-73FF1826C918}" type="pres">
      <dgm:prSet presAssocID="{1DBE6CA4-49AA-48B0-8B1F-C39111D2AAAF}" presName="spaceRect" presStyleCnt="0"/>
      <dgm:spPr/>
    </dgm:pt>
    <dgm:pt modelId="{2718F5C3-C677-4BEF-A6AE-995D0B06E2AA}" type="pres">
      <dgm:prSet presAssocID="{1DBE6CA4-49AA-48B0-8B1F-C39111D2AAAF}" presName="parTx" presStyleLbl="revTx" presStyleIdx="0" presStyleCnt="2">
        <dgm:presLayoutVars>
          <dgm:chMax val="0"/>
          <dgm:chPref val="0"/>
        </dgm:presLayoutVars>
      </dgm:prSet>
      <dgm:spPr/>
    </dgm:pt>
    <dgm:pt modelId="{2E9161C9-1C30-4487-A998-564C640C9D1F}" type="pres">
      <dgm:prSet presAssocID="{25F3053F-E0B9-4F04-BFD8-6E1BF94D2585}" presName="sibTrans" presStyleCnt="0"/>
      <dgm:spPr/>
    </dgm:pt>
    <dgm:pt modelId="{E66FA830-7AFF-4D88-A385-1E5B36741A1E}" type="pres">
      <dgm:prSet presAssocID="{975281CE-2498-491A-BFBA-05A33F9EB55C}" presName="compNode" presStyleCnt="0"/>
      <dgm:spPr/>
    </dgm:pt>
    <dgm:pt modelId="{CF4029E7-C7F6-4445-9A17-4B42D42E9E09}" type="pres">
      <dgm:prSet presAssocID="{975281CE-2498-491A-BFBA-05A33F9EB55C}" presName="bgRect" presStyleLbl="bgShp" presStyleIdx="1" presStyleCnt="2"/>
      <dgm:spPr/>
    </dgm:pt>
    <dgm:pt modelId="{766D4AF6-1AFE-4FEE-BC69-A509B5F30910}" type="pres">
      <dgm:prSet presAssocID="{975281CE-2498-491A-BFBA-05A33F9EB55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5EFD4076-3A9F-4470-B750-13E458A6B6D4}" type="pres">
      <dgm:prSet presAssocID="{975281CE-2498-491A-BFBA-05A33F9EB55C}" presName="spaceRect" presStyleCnt="0"/>
      <dgm:spPr/>
    </dgm:pt>
    <dgm:pt modelId="{3F6CB986-1714-4B52-A046-2C1BB5EB442C}" type="pres">
      <dgm:prSet presAssocID="{975281CE-2498-491A-BFBA-05A33F9EB55C}" presName="parTx" presStyleLbl="revTx" presStyleIdx="1" presStyleCnt="2">
        <dgm:presLayoutVars>
          <dgm:chMax val="0"/>
          <dgm:chPref val="0"/>
        </dgm:presLayoutVars>
      </dgm:prSet>
      <dgm:spPr/>
    </dgm:pt>
  </dgm:ptLst>
  <dgm:cxnLst>
    <dgm:cxn modelId="{BBC20C25-3B3B-4379-86BD-3A35FAA690D2}" srcId="{D58F5D0A-643F-413F-9708-955BB84D8454}" destId="{975281CE-2498-491A-BFBA-05A33F9EB55C}" srcOrd="1" destOrd="0" parTransId="{C849A2FC-99E7-4E0F-9BF8-0C52F13BBA69}" sibTransId="{711E6137-7BE8-419E-AFFA-635512B902B2}"/>
    <dgm:cxn modelId="{1E2FE172-BFF8-4848-B5A2-190143761E4F}" srcId="{D58F5D0A-643F-413F-9708-955BB84D8454}" destId="{1DBE6CA4-49AA-48B0-8B1F-C39111D2AAAF}" srcOrd="0" destOrd="0" parTransId="{76BA3168-F188-4096-A64F-BC8961A621B9}" sibTransId="{25F3053F-E0B9-4F04-BFD8-6E1BF94D2585}"/>
    <dgm:cxn modelId="{3DC0B5BE-D8F2-48BF-BAF3-268A332831F7}" type="presOf" srcId="{1DBE6CA4-49AA-48B0-8B1F-C39111D2AAAF}" destId="{2718F5C3-C677-4BEF-A6AE-995D0B06E2AA}" srcOrd="0" destOrd="0" presId="urn:microsoft.com/office/officeart/2018/2/layout/IconVerticalSolidList"/>
    <dgm:cxn modelId="{9BC7DED6-9A82-490B-BFB4-2CBEC0502E29}" type="presOf" srcId="{D58F5D0A-643F-413F-9708-955BB84D8454}" destId="{2E33B497-7920-438F-BEA6-B9D477A53F4A}" srcOrd="0" destOrd="0" presId="urn:microsoft.com/office/officeart/2018/2/layout/IconVerticalSolidList"/>
    <dgm:cxn modelId="{D15E48E3-6ED7-4CAE-A66B-D4E98C7B0521}" type="presOf" srcId="{975281CE-2498-491A-BFBA-05A33F9EB55C}" destId="{3F6CB986-1714-4B52-A046-2C1BB5EB442C}" srcOrd="0" destOrd="0" presId="urn:microsoft.com/office/officeart/2018/2/layout/IconVerticalSolidList"/>
    <dgm:cxn modelId="{1EB6A518-71D4-4D61-B331-8743495B47B7}" type="presParOf" srcId="{2E33B497-7920-438F-BEA6-B9D477A53F4A}" destId="{27EB92B8-E50D-4639-A89F-DA9DD1C910A3}" srcOrd="0" destOrd="0" presId="urn:microsoft.com/office/officeart/2018/2/layout/IconVerticalSolidList"/>
    <dgm:cxn modelId="{AFFC93A8-077C-439F-8354-5F6444E4FBF8}" type="presParOf" srcId="{27EB92B8-E50D-4639-A89F-DA9DD1C910A3}" destId="{348CB44A-8B83-486A-A0D2-A199A1FFAE94}" srcOrd="0" destOrd="0" presId="urn:microsoft.com/office/officeart/2018/2/layout/IconVerticalSolidList"/>
    <dgm:cxn modelId="{AACACB88-E596-4247-AA06-F5C5E8F44662}" type="presParOf" srcId="{27EB92B8-E50D-4639-A89F-DA9DD1C910A3}" destId="{4A6FE78E-E693-48B1-9540-F944D2B5BC2B}" srcOrd="1" destOrd="0" presId="urn:microsoft.com/office/officeart/2018/2/layout/IconVerticalSolidList"/>
    <dgm:cxn modelId="{536C2321-F8D7-48C1-BFCC-06A6EF8D636D}" type="presParOf" srcId="{27EB92B8-E50D-4639-A89F-DA9DD1C910A3}" destId="{2C537865-4F06-4579-A3D5-73FF1826C918}" srcOrd="2" destOrd="0" presId="urn:microsoft.com/office/officeart/2018/2/layout/IconVerticalSolidList"/>
    <dgm:cxn modelId="{E46BE37F-7599-4DDB-AAA4-B0248A4AA14D}" type="presParOf" srcId="{27EB92B8-E50D-4639-A89F-DA9DD1C910A3}" destId="{2718F5C3-C677-4BEF-A6AE-995D0B06E2AA}" srcOrd="3" destOrd="0" presId="urn:microsoft.com/office/officeart/2018/2/layout/IconVerticalSolidList"/>
    <dgm:cxn modelId="{EE7E1B6F-0E58-4827-90FE-837DC574C573}" type="presParOf" srcId="{2E33B497-7920-438F-BEA6-B9D477A53F4A}" destId="{2E9161C9-1C30-4487-A998-564C640C9D1F}" srcOrd="1" destOrd="0" presId="urn:microsoft.com/office/officeart/2018/2/layout/IconVerticalSolidList"/>
    <dgm:cxn modelId="{E7E164A6-EC55-452F-938B-DB560DC49D36}" type="presParOf" srcId="{2E33B497-7920-438F-BEA6-B9D477A53F4A}" destId="{E66FA830-7AFF-4D88-A385-1E5B36741A1E}" srcOrd="2" destOrd="0" presId="urn:microsoft.com/office/officeart/2018/2/layout/IconVerticalSolidList"/>
    <dgm:cxn modelId="{2B6FBF62-EF5B-4003-BAE8-220EA73E7A8B}" type="presParOf" srcId="{E66FA830-7AFF-4D88-A385-1E5B36741A1E}" destId="{CF4029E7-C7F6-4445-9A17-4B42D42E9E09}" srcOrd="0" destOrd="0" presId="urn:microsoft.com/office/officeart/2018/2/layout/IconVerticalSolidList"/>
    <dgm:cxn modelId="{0B84697D-521F-4A13-B073-4AFD78831B25}" type="presParOf" srcId="{E66FA830-7AFF-4D88-A385-1E5B36741A1E}" destId="{766D4AF6-1AFE-4FEE-BC69-A509B5F30910}" srcOrd="1" destOrd="0" presId="urn:microsoft.com/office/officeart/2018/2/layout/IconVerticalSolidList"/>
    <dgm:cxn modelId="{ADA16979-1CF7-4CDC-B86F-228338CF79CB}" type="presParOf" srcId="{E66FA830-7AFF-4D88-A385-1E5B36741A1E}" destId="{5EFD4076-3A9F-4470-B750-13E458A6B6D4}" srcOrd="2" destOrd="0" presId="urn:microsoft.com/office/officeart/2018/2/layout/IconVerticalSolidList"/>
    <dgm:cxn modelId="{423FCFD3-77EC-47A2-B3A0-F79B1A7F9959}" type="presParOf" srcId="{E66FA830-7AFF-4D88-A385-1E5B36741A1E}" destId="{3F6CB986-1714-4B52-A046-2C1BB5EB442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3295D4-DF3F-4A2B-9531-675FE45A3C37}"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C18AC177-B488-481C-B695-E9B09546FCCF}">
      <dgm:prSet/>
      <dgm:spPr/>
      <dgm:t>
        <a:bodyPr/>
        <a:lstStyle/>
        <a:p>
          <a:pPr>
            <a:lnSpc>
              <a:spcPct val="100000"/>
            </a:lnSpc>
          </a:pPr>
          <a:r>
            <a:rPr lang="fr-FR"/>
            <a:t>Base de données</a:t>
          </a:r>
          <a:endParaRPr lang="en-US"/>
        </a:p>
      </dgm:t>
    </dgm:pt>
    <dgm:pt modelId="{A0612DD9-AD0B-43B5-8DB4-00E5A3F03956}" type="parTrans" cxnId="{168F02DD-818D-4E6E-B111-A137A0F8D2E1}">
      <dgm:prSet/>
      <dgm:spPr/>
      <dgm:t>
        <a:bodyPr/>
        <a:lstStyle/>
        <a:p>
          <a:endParaRPr lang="en-US"/>
        </a:p>
      </dgm:t>
    </dgm:pt>
    <dgm:pt modelId="{AB448815-1AB8-42C5-A803-E2AAF5A7690B}" type="sibTrans" cxnId="{168F02DD-818D-4E6E-B111-A137A0F8D2E1}">
      <dgm:prSet/>
      <dgm:spPr/>
      <dgm:t>
        <a:bodyPr/>
        <a:lstStyle/>
        <a:p>
          <a:endParaRPr lang="en-US"/>
        </a:p>
      </dgm:t>
    </dgm:pt>
    <dgm:pt modelId="{2F811327-D590-471D-9AE2-CD0387380231}">
      <dgm:prSet/>
      <dgm:spPr/>
      <dgm:t>
        <a:bodyPr/>
        <a:lstStyle/>
        <a:p>
          <a:pPr>
            <a:lnSpc>
              <a:spcPct val="100000"/>
            </a:lnSpc>
          </a:pPr>
          <a:r>
            <a:rPr lang="fr-FR" dirty="0"/>
            <a:t>Le SGBDR utilisé par l’application est MySQL hébergé́ sur le serveur OVH. </a:t>
          </a:r>
          <a:endParaRPr lang="en-US" dirty="0"/>
        </a:p>
      </dgm:t>
    </dgm:pt>
    <dgm:pt modelId="{6496598B-92AF-46EC-B762-66E4F003F0E1}" type="parTrans" cxnId="{57C0CCD0-9267-4F7E-96D2-6FFF53C3D206}">
      <dgm:prSet/>
      <dgm:spPr/>
      <dgm:t>
        <a:bodyPr/>
        <a:lstStyle/>
        <a:p>
          <a:endParaRPr lang="en-US"/>
        </a:p>
      </dgm:t>
    </dgm:pt>
    <dgm:pt modelId="{01CF7968-9C1B-442B-8FB0-B27AB2FA9E8E}" type="sibTrans" cxnId="{57C0CCD0-9267-4F7E-96D2-6FFF53C3D206}">
      <dgm:prSet/>
      <dgm:spPr/>
      <dgm:t>
        <a:bodyPr/>
        <a:lstStyle/>
        <a:p>
          <a:endParaRPr lang="en-US"/>
        </a:p>
      </dgm:t>
    </dgm:pt>
    <dgm:pt modelId="{D2EB9FFE-C98C-4C6B-91B1-87EAB4ED8E01}" type="pres">
      <dgm:prSet presAssocID="{673295D4-DF3F-4A2B-9531-675FE45A3C37}" presName="root" presStyleCnt="0">
        <dgm:presLayoutVars>
          <dgm:dir/>
          <dgm:resizeHandles val="exact"/>
        </dgm:presLayoutVars>
      </dgm:prSet>
      <dgm:spPr/>
    </dgm:pt>
    <dgm:pt modelId="{CD60DC82-8947-43C4-AE01-2C57F03B02F8}" type="pres">
      <dgm:prSet presAssocID="{C18AC177-B488-481C-B695-E9B09546FCCF}" presName="compNode" presStyleCnt="0"/>
      <dgm:spPr/>
    </dgm:pt>
    <dgm:pt modelId="{C76296C4-EE3E-4FE3-8B98-F8F4E1012F5F}" type="pres">
      <dgm:prSet presAssocID="{C18AC177-B488-481C-B695-E9B09546FCCF}" presName="bgRect" presStyleLbl="bgShp" presStyleIdx="0" presStyleCnt="2"/>
      <dgm:spPr/>
    </dgm:pt>
    <dgm:pt modelId="{3D38D057-0362-4F76-A6EC-8BDDA6C8AEA8}" type="pres">
      <dgm:prSet presAssocID="{C18AC177-B488-481C-B695-E9B09546FCC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57AC5D7-390E-4F0B-A69C-54E01D8FA5E7}" type="pres">
      <dgm:prSet presAssocID="{C18AC177-B488-481C-B695-E9B09546FCCF}" presName="spaceRect" presStyleCnt="0"/>
      <dgm:spPr/>
    </dgm:pt>
    <dgm:pt modelId="{D2AEC141-C74D-4456-8522-F76D825AE23A}" type="pres">
      <dgm:prSet presAssocID="{C18AC177-B488-481C-B695-E9B09546FCCF}" presName="parTx" presStyleLbl="revTx" presStyleIdx="0" presStyleCnt="2">
        <dgm:presLayoutVars>
          <dgm:chMax val="0"/>
          <dgm:chPref val="0"/>
        </dgm:presLayoutVars>
      </dgm:prSet>
      <dgm:spPr/>
    </dgm:pt>
    <dgm:pt modelId="{7C811972-0958-4B4C-A9BB-7501CA5CFC94}" type="pres">
      <dgm:prSet presAssocID="{AB448815-1AB8-42C5-A803-E2AAF5A7690B}" presName="sibTrans" presStyleCnt="0"/>
      <dgm:spPr/>
    </dgm:pt>
    <dgm:pt modelId="{B7C99ED2-9F73-4C53-93B9-E533C49F33A0}" type="pres">
      <dgm:prSet presAssocID="{2F811327-D590-471D-9AE2-CD0387380231}" presName="compNode" presStyleCnt="0"/>
      <dgm:spPr/>
    </dgm:pt>
    <dgm:pt modelId="{1E717B6D-56C2-4CDB-9E3E-19F41C693E62}" type="pres">
      <dgm:prSet presAssocID="{2F811327-D590-471D-9AE2-CD0387380231}" presName="bgRect" presStyleLbl="bgShp" presStyleIdx="1" presStyleCnt="2"/>
      <dgm:spPr/>
    </dgm:pt>
    <dgm:pt modelId="{BBAD6388-E718-422D-9EBA-05919F2A9CBD}" type="pres">
      <dgm:prSet presAssocID="{2F811327-D590-471D-9AE2-CD038738023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4EA314E4-2CAA-40D3-A44A-CBF941F154B9}" type="pres">
      <dgm:prSet presAssocID="{2F811327-D590-471D-9AE2-CD0387380231}" presName="spaceRect" presStyleCnt="0"/>
      <dgm:spPr/>
    </dgm:pt>
    <dgm:pt modelId="{504909C4-4913-47FC-82B6-D42C7ED22F59}" type="pres">
      <dgm:prSet presAssocID="{2F811327-D590-471D-9AE2-CD0387380231}" presName="parTx" presStyleLbl="revTx" presStyleIdx="1" presStyleCnt="2">
        <dgm:presLayoutVars>
          <dgm:chMax val="0"/>
          <dgm:chPref val="0"/>
        </dgm:presLayoutVars>
      </dgm:prSet>
      <dgm:spPr/>
    </dgm:pt>
  </dgm:ptLst>
  <dgm:cxnLst>
    <dgm:cxn modelId="{2C4BB30D-8F23-E347-ADD7-1999E811C2CB}" type="presOf" srcId="{2F811327-D590-471D-9AE2-CD0387380231}" destId="{504909C4-4913-47FC-82B6-D42C7ED22F59}" srcOrd="0" destOrd="0" presId="urn:microsoft.com/office/officeart/2018/2/layout/IconVerticalSolidList"/>
    <dgm:cxn modelId="{D39BF7CC-477F-C74F-8C5A-AAF7632B1034}" type="presOf" srcId="{C18AC177-B488-481C-B695-E9B09546FCCF}" destId="{D2AEC141-C74D-4456-8522-F76D825AE23A}" srcOrd="0" destOrd="0" presId="urn:microsoft.com/office/officeart/2018/2/layout/IconVerticalSolidList"/>
    <dgm:cxn modelId="{57C0CCD0-9267-4F7E-96D2-6FFF53C3D206}" srcId="{673295D4-DF3F-4A2B-9531-675FE45A3C37}" destId="{2F811327-D590-471D-9AE2-CD0387380231}" srcOrd="1" destOrd="0" parTransId="{6496598B-92AF-46EC-B762-66E4F003F0E1}" sibTransId="{01CF7968-9C1B-442B-8FB0-B27AB2FA9E8E}"/>
    <dgm:cxn modelId="{168F02DD-818D-4E6E-B111-A137A0F8D2E1}" srcId="{673295D4-DF3F-4A2B-9531-675FE45A3C37}" destId="{C18AC177-B488-481C-B695-E9B09546FCCF}" srcOrd="0" destOrd="0" parTransId="{A0612DD9-AD0B-43B5-8DB4-00E5A3F03956}" sibTransId="{AB448815-1AB8-42C5-A803-E2AAF5A7690B}"/>
    <dgm:cxn modelId="{D0901DF9-E94C-F44D-92B6-8FB92751D83E}" type="presOf" srcId="{673295D4-DF3F-4A2B-9531-675FE45A3C37}" destId="{D2EB9FFE-C98C-4C6B-91B1-87EAB4ED8E01}" srcOrd="0" destOrd="0" presId="urn:microsoft.com/office/officeart/2018/2/layout/IconVerticalSolidList"/>
    <dgm:cxn modelId="{FF960E99-5218-994B-9321-353E1E48AF2B}" type="presParOf" srcId="{D2EB9FFE-C98C-4C6B-91B1-87EAB4ED8E01}" destId="{CD60DC82-8947-43C4-AE01-2C57F03B02F8}" srcOrd="0" destOrd="0" presId="urn:microsoft.com/office/officeart/2018/2/layout/IconVerticalSolidList"/>
    <dgm:cxn modelId="{9FA9F2A2-6194-1149-BF7B-FDE497D30323}" type="presParOf" srcId="{CD60DC82-8947-43C4-AE01-2C57F03B02F8}" destId="{C76296C4-EE3E-4FE3-8B98-F8F4E1012F5F}" srcOrd="0" destOrd="0" presId="urn:microsoft.com/office/officeart/2018/2/layout/IconVerticalSolidList"/>
    <dgm:cxn modelId="{BB8617C7-4268-894F-A1A6-F9D94BC52A1B}" type="presParOf" srcId="{CD60DC82-8947-43C4-AE01-2C57F03B02F8}" destId="{3D38D057-0362-4F76-A6EC-8BDDA6C8AEA8}" srcOrd="1" destOrd="0" presId="urn:microsoft.com/office/officeart/2018/2/layout/IconVerticalSolidList"/>
    <dgm:cxn modelId="{9A8C75C2-407F-6B4B-B41B-AE8D09C8B352}" type="presParOf" srcId="{CD60DC82-8947-43C4-AE01-2C57F03B02F8}" destId="{157AC5D7-390E-4F0B-A69C-54E01D8FA5E7}" srcOrd="2" destOrd="0" presId="urn:microsoft.com/office/officeart/2018/2/layout/IconVerticalSolidList"/>
    <dgm:cxn modelId="{53440605-4397-CF4B-8F85-B52F502194B5}" type="presParOf" srcId="{CD60DC82-8947-43C4-AE01-2C57F03B02F8}" destId="{D2AEC141-C74D-4456-8522-F76D825AE23A}" srcOrd="3" destOrd="0" presId="urn:microsoft.com/office/officeart/2018/2/layout/IconVerticalSolidList"/>
    <dgm:cxn modelId="{B69C8F0F-DBAD-4D4C-8E98-FAF468DE95B1}" type="presParOf" srcId="{D2EB9FFE-C98C-4C6B-91B1-87EAB4ED8E01}" destId="{7C811972-0958-4B4C-A9BB-7501CA5CFC94}" srcOrd="1" destOrd="0" presId="urn:microsoft.com/office/officeart/2018/2/layout/IconVerticalSolidList"/>
    <dgm:cxn modelId="{4265E7B7-5656-804D-BDFF-EA0FDA1C996D}" type="presParOf" srcId="{D2EB9FFE-C98C-4C6B-91B1-87EAB4ED8E01}" destId="{B7C99ED2-9F73-4C53-93B9-E533C49F33A0}" srcOrd="2" destOrd="0" presId="urn:microsoft.com/office/officeart/2018/2/layout/IconVerticalSolidList"/>
    <dgm:cxn modelId="{79A98D17-6323-1E47-8401-24D76BB934B7}" type="presParOf" srcId="{B7C99ED2-9F73-4C53-93B9-E533C49F33A0}" destId="{1E717B6D-56C2-4CDB-9E3E-19F41C693E62}" srcOrd="0" destOrd="0" presId="urn:microsoft.com/office/officeart/2018/2/layout/IconVerticalSolidList"/>
    <dgm:cxn modelId="{06811039-AF44-8743-AEDF-E6368E654C07}" type="presParOf" srcId="{B7C99ED2-9F73-4C53-93B9-E533C49F33A0}" destId="{BBAD6388-E718-422D-9EBA-05919F2A9CBD}" srcOrd="1" destOrd="0" presId="urn:microsoft.com/office/officeart/2018/2/layout/IconVerticalSolidList"/>
    <dgm:cxn modelId="{D8EA9C72-2C4C-8B4E-B02C-E55757346033}" type="presParOf" srcId="{B7C99ED2-9F73-4C53-93B9-E533C49F33A0}" destId="{4EA314E4-2CAA-40D3-A44A-CBF941F154B9}" srcOrd="2" destOrd="0" presId="urn:microsoft.com/office/officeart/2018/2/layout/IconVerticalSolidList"/>
    <dgm:cxn modelId="{9D1A4A4A-5CB3-F74B-8488-38F5CFD07B1A}" type="presParOf" srcId="{B7C99ED2-9F73-4C53-93B9-E533C49F33A0}" destId="{504909C4-4913-47FC-82B6-D42C7ED22F5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E6CE62-67EC-4E1E-8BB9-1125F9FA1365}"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B2E1934B-227E-4DCE-987E-3C565B945646}">
      <dgm:prSet/>
      <dgm:spPr/>
      <dgm:t>
        <a:bodyPr/>
        <a:lstStyle/>
        <a:p>
          <a:r>
            <a:rPr lang="fr-FR" b="1" dirty="0" err="1"/>
            <a:t>requirements.txt</a:t>
          </a:r>
          <a:r>
            <a:rPr lang="fr-FR" b="1" dirty="0"/>
            <a:t> </a:t>
          </a:r>
          <a:r>
            <a:rPr lang="fr-FR" dirty="0"/>
            <a:t>: fichier contenant les librairies </a:t>
          </a:r>
          <a:r>
            <a:rPr lang="fr-FR" dirty="0" err="1"/>
            <a:t>nécessaires</a:t>
          </a:r>
          <a:r>
            <a:rPr lang="fr-FR" dirty="0"/>
            <a:t> à l’ application. </a:t>
          </a:r>
          <a:endParaRPr lang="en-US" dirty="0"/>
        </a:p>
      </dgm:t>
    </dgm:pt>
    <dgm:pt modelId="{35FA456B-F5CC-44F9-86E1-77B3BC149A4E}" type="parTrans" cxnId="{6C7588D5-9B87-4A81-A60D-2BC69BD519DC}">
      <dgm:prSet/>
      <dgm:spPr/>
      <dgm:t>
        <a:bodyPr/>
        <a:lstStyle/>
        <a:p>
          <a:endParaRPr lang="en-US"/>
        </a:p>
      </dgm:t>
    </dgm:pt>
    <dgm:pt modelId="{C8B6C306-6B52-4F63-8E32-667EFBCA940F}" type="sibTrans" cxnId="{6C7588D5-9B87-4A81-A60D-2BC69BD519DC}">
      <dgm:prSet/>
      <dgm:spPr/>
      <dgm:t>
        <a:bodyPr/>
        <a:lstStyle/>
        <a:p>
          <a:endParaRPr lang="en-US"/>
        </a:p>
      </dgm:t>
    </dgm:pt>
    <dgm:pt modelId="{7FD0428B-4F41-425C-B2E2-2A59497EDD26}">
      <dgm:prSet/>
      <dgm:spPr/>
      <dgm:t>
        <a:bodyPr/>
        <a:lstStyle/>
        <a:p>
          <a:r>
            <a:rPr lang="fr-FR" b="1" dirty="0"/>
            <a:t>OC_PIZZA/OC_PIZZA/</a:t>
          </a:r>
          <a:r>
            <a:rPr lang="fr-FR" b="1" dirty="0" err="1"/>
            <a:t>settings.py</a:t>
          </a:r>
          <a:r>
            <a:rPr lang="fr-FR" b="1" dirty="0"/>
            <a:t> </a:t>
          </a:r>
          <a:r>
            <a:rPr lang="fr-FR" dirty="0"/>
            <a:t>: fichier de configuration de l’application Django OC_PIZZA. </a:t>
          </a:r>
          <a:endParaRPr lang="en-US" dirty="0"/>
        </a:p>
      </dgm:t>
    </dgm:pt>
    <dgm:pt modelId="{7A771217-651E-4921-886D-97402F932EE1}" type="parTrans" cxnId="{E08F708B-929D-40C7-B831-61572F599B58}">
      <dgm:prSet/>
      <dgm:spPr/>
      <dgm:t>
        <a:bodyPr/>
        <a:lstStyle/>
        <a:p>
          <a:endParaRPr lang="en-US"/>
        </a:p>
      </dgm:t>
    </dgm:pt>
    <dgm:pt modelId="{BCAF4DCE-C554-4D8C-9EAC-F0661CB0673A}" type="sibTrans" cxnId="{E08F708B-929D-40C7-B831-61572F599B58}">
      <dgm:prSet/>
      <dgm:spPr/>
      <dgm:t>
        <a:bodyPr/>
        <a:lstStyle/>
        <a:p>
          <a:endParaRPr lang="en-US"/>
        </a:p>
      </dgm:t>
    </dgm:pt>
    <dgm:pt modelId="{FDE59FDD-AFF7-4E74-BE30-1F952208CA82}" type="pres">
      <dgm:prSet presAssocID="{46E6CE62-67EC-4E1E-8BB9-1125F9FA1365}" presName="root" presStyleCnt="0">
        <dgm:presLayoutVars>
          <dgm:dir/>
          <dgm:resizeHandles val="exact"/>
        </dgm:presLayoutVars>
      </dgm:prSet>
      <dgm:spPr/>
    </dgm:pt>
    <dgm:pt modelId="{587F0AE4-B8AF-49FF-84D0-FEB114B54773}" type="pres">
      <dgm:prSet presAssocID="{B2E1934B-227E-4DCE-987E-3C565B945646}" presName="compNode" presStyleCnt="0"/>
      <dgm:spPr/>
    </dgm:pt>
    <dgm:pt modelId="{F4F0AA7C-C690-48C9-A9C5-C23AF19D51E6}" type="pres">
      <dgm:prSet presAssocID="{B2E1934B-227E-4DCE-987E-3C565B945646}" presName="bgRect" presStyleLbl="bgShp" presStyleIdx="0" presStyleCnt="2"/>
      <dgm:spPr/>
    </dgm:pt>
    <dgm:pt modelId="{D10CB805-BC87-417D-8645-EC067DFED9D2}" type="pres">
      <dgm:prSet presAssocID="{B2E1934B-227E-4DCE-987E-3C565B94564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97D4CD84-7DAE-4466-8113-55CCAA14202D}" type="pres">
      <dgm:prSet presAssocID="{B2E1934B-227E-4DCE-987E-3C565B945646}" presName="spaceRect" presStyleCnt="0"/>
      <dgm:spPr/>
    </dgm:pt>
    <dgm:pt modelId="{8BC89123-E6B1-419A-8866-E1E1523BF5B3}" type="pres">
      <dgm:prSet presAssocID="{B2E1934B-227E-4DCE-987E-3C565B945646}" presName="parTx" presStyleLbl="revTx" presStyleIdx="0" presStyleCnt="2">
        <dgm:presLayoutVars>
          <dgm:chMax val="0"/>
          <dgm:chPref val="0"/>
        </dgm:presLayoutVars>
      </dgm:prSet>
      <dgm:spPr/>
    </dgm:pt>
    <dgm:pt modelId="{ADBBE901-CB20-4AC9-89FD-7239B01BB45F}" type="pres">
      <dgm:prSet presAssocID="{C8B6C306-6B52-4F63-8E32-667EFBCA940F}" presName="sibTrans" presStyleCnt="0"/>
      <dgm:spPr/>
    </dgm:pt>
    <dgm:pt modelId="{8AB250B7-E0F8-44DF-9495-D61CA8A64450}" type="pres">
      <dgm:prSet presAssocID="{7FD0428B-4F41-425C-B2E2-2A59497EDD26}" presName="compNode" presStyleCnt="0"/>
      <dgm:spPr/>
    </dgm:pt>
    <dgm:pt modelId="{32FFEAA4-CFBA-4613-8890-F09A1B9791AB}" type="pres">
      <dgm:prSet presAssocID="{7FD0428B-4F41-425C-B2E2-2A59497EDD26}" presName="bgRect" presStyleLbl="bgShp" presStyleIdx="1" presStyleCnt="2"/>
      <dgm:spPr/>
    </dgm:pt>
    <dgm:pt modelId="{5A7A3687-F558-4F5C-8326-59CD42A26793}" type="pres">
      <dgm:prSet presAssocID="{7FD0428B-4F41-425C-B2E2-2A59497EDD2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EB70DCEC-C0C8-46B7-9C11-F537461340AB}" type="pres">
      <dgm:prSet presAssocID="{7FD0428B-4F41-425C-B2E2-2A59497EDD26}" presName="spaceRect" presStyleCnt="0"/>
      <dgm:spPr/>
    </dgm:pt>
    <dgm:pt modelId="{B501B797-C45E-46D5-A8A5-1C344DF2656E}" type="pres">
      <dgm:prSet presAssocID="{7FD0428B-4F41-425C-B2E2-2A59497EDD26}" presName="parTx" presStyleLbl="revTx" presStyleIdx="1" presStyleCnt="2">
        <dgm:presLayoutVars>
          <dgm:chMax val="0"/>
          <dgm:chPref val="0"/>
        </dgm:presLayoutVars>
      </dgm:prSet>
      <dgm:spPr/>
    </dgm:pt>
  </dgm:ptLst>
  <dgm:cxnLst>
    <dgm:cxn modelId="{7BAC2667-D5AD-4044-A97A-D4442794E24B}" type="presOf" srcId="{46E6CE62-67EC-4E1E-8BB9-1125F9FA1365}" destId="{FDE59FDD-AFF7-4E74-BE30-1F952208CA82}" srcOrd="0" destOrd="0" presId="urn:microsoft.com/office/officeart/2018/2/layout/IconVerticalSolidList"/>
    <dgm:cxn modelId="{E08F708B-929D-40C7-B831-61572F599B58}" srcId="{46E6CE62-67EC-4E1E-8BB9-1125F9FA1365}" destId="{7FD0428B-4F41-425C-B2E2-2A59497EDD26}" srcOrd="1" destOrd="0" parTransId="{7A771217-651E-4921-886D-97402F932EE1}" sibTransId="{BCAF4DCE-C554-4D8C-9EAC-F0661CB0673A}"/>
    <dgm:cxn modelId="{9EF0E5BF-3807-41AF-BACF-7BF2953BF5ED}" type="presOf" srcId="{B2E1934B-227E-4DCE-987E-3C565B945646}" destId="{8BC89123-E6B1-419A-8866-E1E1523BF5B3}" srcOrd="0" destOrd="0" presId="urn:microsoft.com/office/officeart/2018/2/layout/IconVerticalSolidList"/>
    <dgm:cxn modelId="{2A2BD8C1-A7A8-41F6-BAEF-04CB53193B44}" type="presOf" srcId="{7FD0428B-4F41-425C-B2E2-2A59497EDD26}" destId="{B501B797-C45E-46D5-A8A5-1C344DF2656E}" srcOrd="0" destOrd="0" presId="urn:microsoft.com/office/officeart/2018/2/layout/IconVerticalSolidList"/>
    <dgm:cxn modelId="{6C7588D5-9B87-4A81-A60D-2BC69BD519DC}" srcId="{46E6CE62-67EC-4E1E-8BB9-1125F9FA1365}" destId="{B2E1934B-227E-4DCE-987E-3C565B945646}" srcOrd="0" destOrd="0" parTransId="{35FA456B-F5CC-44F9-86E1-77B3BC149A4E}" sibTransId="{C8B6C306-6B52-4F63-8E32-667EFBCA940F}"/>
    <dgm:cxn modelId="{6DAA3D34-BDE4-452B-99F4-C1BCB870F85A}" type="presParOf" srcId="{FDE59FDD-AFF7-4E74-BE30-1F952208CA82}" destId="{587F0AE4-B8AF-49FF-84D0-FEB114B54773}" srcOrd="0" destOrd="0" presId="urn:microsoft.com/office/officeart/2018/2/layout/IconVerticalSolidList"/>
    <dgm:cxn modelId="{62A9AD50-06A2-4AD9-89A5-5D8D37EB7F08}" type="presParOf" srcId="{587F0AE4-B8AF-49FF-84D0-FEB114B54773}" destId="{F4F0AA7C-C690-48C9-A9C5-C23AF19D51E6}" srcOrd="0" destOrd="0" presId="urn:microsoft.com/office/officeart/2018/2/layout/IconVerticalSolidList"/>
    <dgm:cxn modelId="{F3A1B111-7027-4BE6-B111-ECA1150CDBC3}" type="presParOf" srcId="{587F0AE4-B8AF-49FF-84D0-FEB114B54773}" destId="{D10CB805-BC87-417D-8645-EC067DFED9D2}" srcOrd="1" destOrd="0" presId="urn:microsoft.com/office/officeart/2018/2/layout/IconVerticalSolidList"/>
    <dgm:cxn modelId="{E041B80B-183D-42DC-B449-ADA3C021B169}" type="presParOf" srcId="{587F0AE4-B8AF-49FF-84D0-FEB114B54773}" destId="{97D4CD84-7DAE-4466-8113-55CCAA14202D}" srcOrd="2" destOrd="0" presId="urn:microsoft.com/office/officeart/2018/2/layout/IconVerticalSolidList"/>
    <dgm:cxn modelId="{40CD6658-A47E-48B1-A91E-80C0B04D87F4}" type="presParOf" srcId="{587F0AE4-B8AF-49FF-84D0-FEB114B54773}" destId="{8BC89123-E6B1-419A-8866-E1E1523BF5B3}" srcOrd="3" destOrd="0" presId="urn:microsoft.com/office/officeart/2018/2/layout/IconVerticalSolidList"/>
    <dgm:cxn modelId="{66FC798A-05ED-47C4-997C-8592EF8CDF3E}" type="presParOf" srcId="{FDE59FDD-AFF7-4E74-BE30-1F952208CA82}" destId="{ADBBE901-CB20-4AC9-89FD-7239B01BB45F}" srcOrd="1" destOrd="0" presId="urn:microsoft.com/office/officeart/2018/2/layout/IconVerticalSolidList"/>
    <dgm:cxn modelId="{9BEF04BB-B6F9-4810-8470-42274015BE72}" type="presParOf" srcId="{FDE59FDD-AFF7-4E74-BE30-1F952208CA82}" destId="{8AB250B7-E0F8-44DF-9495-D61CA8A64450}" srcOrd="2" destOrd="0" presId="urn:microsoft.com/office/officeart/2018/2/layout/IconVerticalSolidList"/>
    <dgm:cxn modelId="{F74E0CDA-B366-4901-8EA0-1878DF2472FD}" type="presParOf" srcId="{8AB250B7-E0F8-44DF-9495-D61CA8A64450}" destId="{32FFEAA4-CFBA-4613-8890-F09A1B9791AB}" srcOrd="0" destOrd="0" presId="urn:microsoft.com/office/officeart/2018/2/layout/IconVerticalSolidList"/>
    <dgm:cxn modelId="{7A757452-1C25-470B-BDD5-EADD3D541720}" type="presParOf" srcId="{8AB250B7-E0F8-44DF-9495-D61CA8A64450}" destId="{5A7A3687-F558-4F5C-8326-59CD42A26793}" srcOrd="1" destOrd="0" presId="urn:microsoft.com/office/officeart/2018/2/layout/IconVerticalSolidList"/>
    <dgm:cxn modelId="{AB48950B-D379-436D-941F-C7B25B3196ED}" type="presParOf" srcId="{8AB250B7-E0F8-44DF-9495-D61CA8A64450}" destId="{EB70DCEC-C0C8-46B7-9C11-F537461340AB}" srcOrd="2" destOrd="0" presId="urn:microsoft.com/office/officeart/2018/2/layout/IconVerticalSolidList"/>
    <dgm:cxn modelId="{402BECFE-2553-495E-8717-0CEE43021DED}" type="presParOf" srcId="{8AB250B7-E0F8-44DF-9495-D61CA8A64450}" destId="{B501B797-C45E-46D5-A8A5-1C344DF2656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4D63D-1DA3-416D-8E70-67DE22DCF7FE}">
      <dsp:nvSpPr>
        <dsp:cNvPr id="0" name=""/>
        <dsp:cNvSpPr/>
      </dsp:nvSpPr>
      <dsp:spPr>
        <a:xfrm>
          <a:off x="592801" y="557713"/>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BBB682-9B10-45E2-AEAE-43E1BC628407}">
      <dsp:nvSpPr>
        <dsp:cNvPr id="0" name=""/>
        <dsp:cNvSpPr/>
      </dsp:nvSpPr>
      <dsp:spPr>
        <a:xfrm>
          <a:off x="826801" y="791713"/>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2AC22C-7EFA-4224-8064-F3BD1E075B9D}">
      <dsp:nvSpPr>
        <dsp:cNvPr id="0" name=""/>
        <dsp:cNvSpPr/>
      </dsp:nvSpPr>
      <dsp:spPr>
        <a:xfrm>
          <a:off x="241801" y="199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fr-FR" sz="1500" kern="1200"/>
            <a:t>1. L'entreprise : contexte et besoins</a:t>
          </a:r>
          <a:endParaRPr lang="en-US" sz="1500" kern="1200"/>
        </a:p>
      </dsp:txBody>
      <dsp:txXfrm>
        <a:off x="241801" y="1997713"/>
        <a:ext cx="1800000" cy="720000"/>
      </dsp:txXfrm>
    </dsp:sp>
    <dsp:sp modelId="{DA003BBE-896A-4829-BEAC-20BEF0017C81}">
      <dsp:nvSpPr>
        <dsp:cNvPr id="0" name=""/>
        <dsp:cNvSpPr/>
      </dsp:nvSpPr>
      <dsp:spPr>
        <a:xfrm>
          <a:off x="2707801" y="557713"/>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722D42-6CCD-4D45-984B-83ADB27936D2}">
      <dsp:nvSpPr>
        <dsp:cNvPr id="0" name=""/>
        <dsp:cNvSpPr/>
      </dsp:nvSpPr>
      <dsp:spPr>
        <a:xfrm>
          <a:off x="2941801" y="791713"/>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50F96A-44E6-408B-B235-48DB951C541F}">
      <dsp:nvSpPr>
        <dsp:cNvPr id="0" name=""/>
        <dsp:cNvSpPr/>
      </dsp:nvSpPr>
      <dsp:spPr>
        <a:xfrm>
          <a:off x="2356801" y="199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fr-FR" sz="1500" kern="1200"/>
            <a:t>2. Dossier de conception fonctionnelle</a:t>
          </a:r>
          <a:endParaRPr lang="en-US" sz="1500" kern="1200"/>
        </a:p>
      </dsp:txBody>
      <dsp:txXfrm>
        <a:off x="2356801" y="1997713"/>
        <a:ext cx="1800000" cy="720000"/>
      </dsp:txXfrm>
    </dsp:sp>
    <dsp:sp modelId="{735EA23B-D3CC-45F0-B60C-6B9F61D7D866}">
      <dsp:nvSpPr>
        <dsp:cNvPr id="0" name=""/>
        <dsp:cNvSpPr/>
      </dsp:nvSpPr>
      <dsp:spPr>
        <a:xfrm>
          <a:off x="4822802" y="557713"/>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6F8B7C-751F-4FCD-8E9B-83D780EADCF1}">
      <dsp:nvSpPr>
        <dsp:cNvPr id="0" name=""/>
        <dsp:cNvSpPr/>
      </dsp:nvSpPr>
      <dsp:spPr>
        <a:xfrm>
          <a:off x="5056802" y="791713"/>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8517B7-F31A-4EB7-A712-A37920FDC14E}">
      <dsp:nvSpPr>
        <dsp:cNvPr id="0" name=""/>
        <dsp:cNvSpPr/>
      </dsp:nvSpPr>
      <dsp:spPr>
        <a:xfrm>
          <a:off x="4471802" y="199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fr-FR" sz="1500" kern="1200"/>
            <a:t>3. </a:t>
          </a:r>
          <a:r>
            <a:rPr lang="en-US" sz="1500" kern="1200"/>
            <a:t>Dossier de conception technique</a:t>
          </a:r>
        </a:p>
      </dsp:txBody>
      <dsp:txXfrm>
        <a:off x="4471802" y="1997713"/>
        <a:ext cx="1800000" cy="720000"/>
      </dsp:txXfrm>
    </dsp:sp>
    <dsp:sp modelId="{4C2F9482-4BB7-40BB-AE98-D47E7C30561A}">
      <dsp:nvSpPr>
        <dsp:cNvPr id="0" name=""/>
        <dsp:cNvSpPr/>
      </dsp:nvSpPr>
      <dsp:spPr>
        <a:xfrm>
          <a:off x="1650301" y="3167713"/>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858D3E-6B89-4B52-858E-223820ED4F3F}">
      <dsp:nvSpPr>
        <dsp:cNvPr id="0" name=""/>
        <dsp:cNvSpPr/>
      </dsp:nvSpPr>
      <dsp:spPr>
        <a:xfrm>
          <a:off x="1884301" y="3401713"/>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6F4CE4-B3F7-4524-8CD6-75CD2B8DD6CB}">
      <dsp:nvSpPr>
        <dsp:cNvPr id="0" name=""/>
        <dsp:cNvSpPr/>
      </dsp:nvSpPr>
      <dsp:spPr>
        <a:xfrm>
          <a:off x="1299301" y="460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fr-FR" sz="1500" kern="1200"/>
            <a:t>4. </a:t>
          </a:r>
          <a:r>
            <a:rPr lang="en-US" sz="1500" kern="1200"/>
            <a:t>Dossier d’exploitation</a:t>
          </a:r>
          <a:endParaRPr lang="fr-FR" sz="1500" kern="1200"/>
        </a:p>
      </dsp:txBody>
      <dsp:txXfrm>
        <a:off x="1299301" y="4607713"/>
        <a:ext cx="1800000" cy="720000"/>
      </dsp:txXfrm>
    </dsp:sp>
    <dsp:sp modelId="{CF9208D7-86EA-4C6C-BF62-D410C6A8F67A}">
      <dsp:nvSpPr>
        <dsp:cNvPr id="0" name=""/>
        <dsp:cNvSpPr/>
      </dsp:nvSpPr>
      <dsp:spPr>
        <a:xfrm>
          <a:off x="3765302" y="3167713"/>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7D01E3-1B87-4FA3-9831-4F5E97F95150}">
      <dsp:nvSpPr>
        <dsp:cNvPr id="0" name=""/>
        <dsp:cNvSpPr/>
      </dsp:nvSpPr>
      <dsp:spPr>
        <a:xfrm>
          <a:off x="3999302" y="3401713"/>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DF9F3F-AF8E-4917-9457-37D5FB6562BF}">
      <dsp:nvSpPr>
        <dsp:cNvPr id="0" name=""/>
        <dsp:cNvSpPr/>
      </dsp:nvSpPr>
      <dsp:spPr>
        <a:xfrm>
          <a:off x="3414302" y="460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fr-FR" sz="1500" kern="1200"/>
            <a:t>5. </a:t>
          </a:r>
          <a:r>
            <a:rPr lang="en-US" sz="1500" kern="1200"/>
            <a:t>PV de livraison</a:t>
          </a:r>
          <a:endParaRPr lang="fr-FR" sz="1500" kern="1200"/>
        </a:p>
      </dsp:txBody>
      <dsp:txXfrm>
        <a:off x="3414302" y="4607713"/>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9B656-2E89-D944-BA6F-72A401DA76BE}">
      <dsp:nvSpPr>
        <dsp:cNvPr id="0" name=""/>
        <dsp:cNvSpPr/>
      </dsp:nvSpPr>
      <dsp:spPr>
        <a:xfrm>
          <a:off x="0" y="451"/>
          <a:ext cx="6513603" cy="116542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JasmineUPC" panose="02020603050405020304" pitchFamily="18" charset="-34"/>
              <a:cs typeface="JasmineUPC" panose="02020603050405020304" pitchFamily="18" charset="-34"/>
            </a:rPr>
            <a:t>Le groupe de pizzerias OC PIZZA doit nous faire parvenir un cahier des charges graphique définissant l'</a:t>
          </a:r>
          <a:r>
            <a:rPr lang="fr-FR" sz="2800" kern="1200" dirty="0" err="1">
              <a:latin typeface="JasmineUPC" panose="02020603050405020304" pitchFamily="18" charset="-34"/>
              <a:cs typeface="JasmineUPC" panose="02020603050405020304" pitchFamily="18" charset="-34"/>
            </a:rPr>
            <a:t>identite</a:t>
          </a:r>
          <a:r>
            <a:rPr lang="fr-FR" sz="2800" kern="1200" dirty="0">
              <a:latin typeface="JasmineUPC" panose="02020603050405020304" pitchFamily="18" charset="-34"/>
              <a:cs typeface="JasmineUPC" panose="02020603050405020304" pitchFamily="18" charset="-34"/>
            </a:rPr>
            <a:t>́ visuelle de l’entreprise ainsi que que les données de base . </a:t>
          </a:r>
          <a:endParaRPr lang="en-US" sz="2800" kern="1200" dirty="0">
            <a:latin typeface="JasmineUPC" panose="02020603050405020304" pitchFamily="18" charset="-34"/>
            <a:cs typeface="JasmineUPC" panose="02020603050405020304" pitchFamily="18" charset="-34"/>
          </a:endParaRPr>
        </a:p>
      </dsp:txBody>
      <dsp:txXfrm>
        <a:off x="56892" y="57343"/>
        <a:ext cx="6399819" cy="1051645"/>
      </dsp:txXfrm>
    </dsp:sp>
    <dsp:sp modelId="{47887E60-DD41-4544-BBB5-D8CA67659734}">
      <dsp:nvSpPr>
        <dsp:cNvPr id="0" name=""/>
        <dsp:cNvSpPr/>
      </dsp:nvSpPr>
      <dsp:spPr>
        <a:xfrm>
          <a:off x="0" y="1180224"/>
          <a:ext cx="6513603" cy="116542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a:latin typeface="JasmineUPC" panose="02020603050405020304" pitchFamily="18" charset="-34"/>
              <a:cs typeface="JasmineUPC" panose="02020603050405020304" pitchFamily="18" charset="-34"/>
            </a:rPr>
            <a:t>L’utilisation d’un IDE (environnement de développement) est fortement recommandée.</a:t>
          </a:r>
          <a:endParaRPr lang="en-US" sz="2800" kern="1200">
            <a:latin typeface="JasmineUPC" panose="02020603050405020304" pitchFamily="18" charset="-34"/>
            <a:cs typeface="JasmineUPC" panose="02020603050405020304" pitchFamily="18" charset="-34"/>
          </a:endParaRPr>
        </a:p>
      </dsp:txBody>
      <dsp:txXfrm>
        <a:off x="56892" y="1237116"/>
        <a:ext cx="6399819" cy="1051645"/>
      </dsp:txXfrm>
    </dsp:sp>
    <dsp:sp modelId="{5FAB1710-0F68-A34E-BDC3-51E0FD72A17D}">
      <dsp:nvSpPr>
        <dsp:cNvPr id="0" name=""/>
        <dsp:cNvSpPr/>
      </dsp:nvSpPr>
      <dsp:spPr>
        <a:xfrm>
          <a:off x="0" y="2359998"/>
          <a:ext cx="6513603" cy="116542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JasmineUPC" panose="02020603050405020304" pitchFamily="18" charset="-34"/>
              <a:cs typeface="JasmineUPC" panose="02020603050405020304" pitchFamily="18" charset="-34"/>
            </a:rPr>
            <a:t>L’application sera déployée sur le serveur OVH au moment de la livraison finale. </a:t>
          </a:r>
          <a:endParaRPr lang="en-US" sz="2800" kern="1200" dirty="0">
            <a:latin typeface="JasmineUPC" panose="02020603050405020304" pitchFamily="18" charset="-34"/>
            <a:cs typeface="JasmineUPC" panose="02020603050405020304" pitchFamily="18" charset="-34"/>
          </a:endParaRPr>
        </a:p>
      </dsp:txBody>
      <dsp:txXfrm>
        <a:off x="56892" y="2416890"/>
        <a:ext cx="6399819" cy="1051645"/>
      </dsp:txXfrm>
    </dsp:sp>
    <dsp:sp modelId="{F134C79E-8245-8549-B62F-56D84D4DBFF0}">
      <dsp:nvSpPr>
        <dsp:cNvPr id="0" name=""/>
        <dsp:cNvSpPr/>
      </dsp:nvSpPr>
      <dsp:spPr>
        <a:xfrm>
          <a:off x="0" y="3539771"/>
          <a:ext cx="6513603" cy="116542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JasmineUPC" panose="02020603050405020304" pitchFamily="18" charset="-34"/>
              <a:cs typeface="JasmineUPC" panose="02020603050405020304" pitchFamily="18" charset="-34"/>
            </a:rPr>
            <a:t>Logs Data Platform d’OVH </a:t>
          </a:r>
          <a:endParaRPr lang="en-US" sz="2800" kern="1200" dirty="0">
            <a:latin typeface="JasmineUPC" panose="02020603050405020304" pitchFamily="18" charset="-34"/>
            <a:cs typeface="JasmineUPC" panose="02020603050405020304" pitchFamily="18" charset="-34"/>
          </a:endParaRPr>
        </a:p>
      </dsp:txBody>
      <dsp:txXfrm>
        <a:off x="56892" y="3596663"/>
        <a:ext cx="6399819" cy="1051645"/>
      </dsp:txXfrm>
    </dsp:sp>
    <dsp:sp modelId="{FA403BAA-56B1-9646-B7C8-8A2134ABE39E}">
      <dsp:nvSpPr>
        <dsp:cNvPr id="0" name=""/>
        <dsp:cNvSpPr/>
      </dsp:nvSpPr>
      <dsp:spPr>
        <a:xfrm>
          <a:off x="0" y="4719545"/>
          <a:ext cx="6513603" cy="116542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JasmineUPC" panose="02020603050405020304" pitchFamily="18" charset="-34"/>
              <a:cs typeface="JasmineUPC" panose="02020603050405020304" pitchFamily="18" charset="-34"/>
            </a:rPr>
            <a:t>Service de monitoring d’OVH</a:t>
          </a:r>
          <a:endParaRPr lang="en-US" sz="2800" kern="1200" dirty="0">
            <a:latin typeface="JasmineUPC" panose="02020603050405020304" pitchFamily="18" charset="-34"/>
            <a:cs typeface="JasmineUPC" panose="02020603050405020304" pitchFamily="18" charset="-34"/>
          </a:endParaRPr>
        </a:p>
      </dsp:txBody>
      <dsp:txXfrm>
        <a:off x="56892" y="4776437"/>
        <a:ext cx="6399819" cy="10516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8CB44A-8B83-486A-A0D2-A199A1FFAE94}">
      <dsp:nvSpPr>
        <dsp:cNvPr id="0" name=""/>
        <dsp:cNvSpPr/>
      </dsp:nvSpPr>
      <dsp:spPr>
        <a:xfrm>
          <a:off x="0" y="956381"/>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6FE78E-E693-48B1-9540-F944D2B5BC2B}">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18F5C3-C677-4BEF-A6AE-995D0B06E2AA}">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844550">
            <a:lnSpc>
              <a:spcPct val="90000"/>
            </a:lnSpc>
            <a:spcBef>
              <a:spcPct val="0"/>
            </a:spcBef>
            <a:spcAft>
              <a:spcPct val="35000"/>
            </a:spcAft>
            <a:buNone/>
          </a:pPr>
          <a:r>
            <a:rPr lang="fr-FR" sz="1900" kern="1200"/>
            <a:t>Système </a:t>
          </a:r>
          <a:endParaRPr lang="en-US" sz="1900" kern="1200"/>
        </a:p>
      </dsp:txBody>
      <dsp:txXfrm>
        <a:off x="2039300" y="956381"/>
        <a:ext cx="4474303" cy="1765627"/>
      </dsp:txXfrm>
    </dsp:sp>
    <dsp:sp modelId="{CF4029E7-C7F6-4445-9A17-4B42D42E9E09}">
      <dsp:nvSpPr>
        <dsp:cNvPr id="0" name=""/>
        <dsp:cNvSpPr/>
      </dsp:nvSpPr>
      <dsp:spPr>
        <a:xfrm>
          <a:off x="0" y="3163416"/>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6D4AF6-1AFE-4FEE-BC69-A509B5F30910}">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6CB986-1714-4B52-A046-2C1BB5EB442C}">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844550">
            <a:lnSpc>
              <a:spcPct val="90000"/>
            </a:lnSpc>
            <a:spcBef>
              <a:spcPct val="0"/>
            </a:spcBef>
            <a:spcAft>
              <a:spcPct val="35000"/>
            </a:spcAft>
            <a:buNone/>
          </a:pPr>
          <a:r>
            <a:rPr lang="fr-FR" sz="1900" kern="1200"/>
            <a:t>L’application OC PIZZA est hébergée sur le serveur OVH.</a:t>
          </a:r>
          <a:br>
            <a:rPr lang="fr-FR" sz="1900" kern="1200"/>
          </a:br>
          <a:r>
            <a:rPr lang="fr-FR" sz="1900" kern="1200"/>
            <a:t>Votre application est accessible, et est liée, au nom de domaine suivant : ocpizza.ovh. </a:t>
          </a:r>
          <a:endParaRPr lang="en-US" sz="1900" kern="1200"/>
        </a:p>
      </dsp:txBody>
      <dsp:txXfrm>
        <a:off x="2039300" y="3163416"/>
        <a:ext cx="4474303" cy="17656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296C4-EE3E-4FE3-8B98-F8F4E1012F5F}">
      <dsp:nvSpPr>
        <dsp:cNvPr id="0" name=""/>
        <dsp:cNvSpPr/>
      </dsp:nvSpPr>
      <dsp:spPr>
        <a:xfrm>
          <a:off x="0" y="956381"/>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38D057-0362-4F76-A6EC-8BDDA6C8AEA8}">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AEC141-C74D-4456-8522-F76D825AE23A}">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100000"/>
            </a:lnSpc>
            <a:spcBef>
              <a:spcPct val="0"/>
            </a:spcBef>
            <a:spcAft>
              <a:spcPct val="35000"/>
            </a:spcAft>
            <a:buNone/>
          </a:pPr>
          <a:r>
            <a:rPr lang="fr-FR" sz="2500" kern="1200"/>
            <a:t>Base de données</a:t>
          </a:r>
          <a:endParaRPr lang="en-US" sz="2500" kern="1200"/>
        </a:p>
      </dsp:txBody>
      <dsp:txXfrm>
        <a:off x="2039300" y="956381"/>
        <a:ext cx="4474303" cy="1765627"/>
      </dsp:txXfrm>
    </dsp:sp>
    <dsp:sp modelId="{1E717B6D-56C2-4CDB-9E3E-19F41C693E62}">
      <dsp:nvSpPr>
        <dsp:cNvPr id="0" name=""/>
        <dsp:cNvSpPr/>
      </dsp:nvSpPr>
      <dsp:spPr>
        <a:xfrm>
          <a:off x="0" y="3163416"/>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AD6388-E718-422D-9EBA-05919F2A9CBD}">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4909C4-4913-47FC-82B6-D42C7ED22F59}">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100000"/>
            </a:lnSpc>
            <a:spcBef>
              <a:spcPct val="0"/>
            </a:spcBef>
            <a:spcAft>
              <a:spcPct val="35000"/>
            </a:spcAft>
            <a:buNone/>
          </a:pPr>
          <a:r>
            <a:rPr lang="fr-FR" sz="2500" kern="1200" dirty="0"/>
            <a:t>Le SGBDR utilisé par l’application est MySQL hébergé́ sur le serveur OVH. </a:t>
          </a:r>
          <a:endParaRPr lang="en-US" sz="2500" kern="1200" dirty="0"/>
        </a:p>
      </dsp:txBody>
      <dsp:txXfrm>
        <a:off x="2039300" y="3163416"/>
        <a:ext cx="4474303" cy="17656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0AA7C-C690-48C9-A9C5-C23AF19D51E6}">
      <dsp:nvSpPr>
        <dsp:cNvPr id="0" name=""/>
        <dsp:cNvSpPr/>
      </dsp:nvSpPr>
      <dsp:spPr>
        <a:xfrm>
          <a:off x="0" y="956381"/>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0CB805-BC87-417D-8645-EC067DFED9D2}">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C89123-E6B1-419A-8866-E1E1523BF5B3}">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066800">
            <a:lnSpc>
              <a:spcPct val="90000"/>
            </a:lnSpc>
            <a:spcBef>
              <a:spcPct val="0"/>
            </a:spcBef>
            <a:spcAft>
              <a:spcPct val="35000"/>
            </a:spcAft>
            <a:buNone/>
          </a:pPr>
          <a:r>
            <a:rPr lang="fr-FR" sz="2400" b="1" kern="1200" dirty="0" err="1"/>
            <a:t>requirements.txt</a:t>
          </a:r>
          <a:r>
            <a:rPr lang="fr-FR" sz="2400" b="1" kern="1200" dirty="0"/>
            <a:t> </a:t>
          </a:r>
          <a:r>
            <a:rPr lang="fr-FR" sz="2400" kern="1200" dirty="0"/>
            <a:t>: fichier contenant les librairies </a:t>
          </a:r>
          <a:r>
            <a:rPr lang="fr-FR" sz="2400" kern="1200" dirty="0" err="1"/>
            <a:t>nécessaires</a:t>
          </a:r>
          <a:r>
            <a:rPr lang="fr-FR" sz="2400" kern="1200" dirty="0"/>
            <a:t> à l’ application. </a:t>
          </a:r>
          <a:endParaRPr lang="en-US" sz="2400" kern="1200" dirty="0"/>
        </a:p>
      </dsp:txBody>
      <dsp:txXfrm>
        <a:off x="2039300" y="956381"/>
        <a:ext cx="4474303" cy="1765627"/>
      </dsp:txXfrm>
    </dsp:sp>
    <dsp:sp modelId="{32FFEAA4-CFBA-4613-8890-F09A1B9791AB}">
      <dsp:nvSpPr>
        <dsp:cNvPr id="0" name=""/>
        <dsp:cNvSpPr/>
      </dsp:nvSpPr>
      <dsp:spPr>
        <a:xfrm>
          <a:off x="0" y="3163416"/>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7A3687-F558-4F5C-8326-59CD42A26793}">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01B797-C45E-46D5-A8A5-1C344DF2656E}">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066800">
            <a:lnSpc>
              <a:spcPct val="90000"/>
            </a:lnSpc>
            <a:spcBef>
              <a:spcPct val="0"/>
            </a:spcBef>
            <a:spcAft>
              <a:spcPct val="35000"/>
            </a:spcAft>
            <a:buNone/>
          </a:pPr>
          <a:r>
            <a:rPr lang="fr-FR" sz="2400" b="1" kern="1200" dirty="0"/>
            <a:t>OC_PIZZA/OC_PIZZA/</a:t>
          </a:r>
          <a:r>
            <a:rPr lang="fr-FR" sz="2400" b="1" kern="1200" dirty="0" err="1"/>
            <a:t>settings.py</a:t>
          </a:r>
          <a:r>
            <a:rPr lang="fr-FR" sz="2400" b="1" kern="1200" dirty="0"/>
            <a:t> </a:t>
          </a:r>
          <a:r>
            <a:rPr lang="fr-FR" sz="2400" kern="1200" dirty="0"/>
            <a:t>: fichier de configuration de l’application Django OC_PIZZA. </a:t>
          </a:r>
          <a:endParaRPr lang="en-US" sz="2400" kern="1200" dirty="0"/>
        </a:p>
      </dsp:txBody>
      <dsp:txXfrm>
        <a:off x="2039300" y="3163416"/>
        <a:ext cx="4474303" cy="1765627"/>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68A107-E3FC-C242-9439-584DC01D329E}" type="datetimeFigureOut">
              <a:rPr lang="fr-FR" smtClean="0"/>
              <a:t>19/03/2019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Cliquez pour 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4BEF3B-E374-A44F-8F90-B058A0B52D8D}" type="slidenum">
              <a:rPr lang="fr-FR" smtClean="0"/>
              <a:t>‹N°›</a:t>
            </a:fld>
            <a:endParaRPr lang="fr-FR"/>
          </a:p>
        </p:txBody>
      </p:sp>
    </p:spTree>
    <p:extLst>
      <p:ext uri="{BB962C8B-B14F-4D97-AF65-F5344CB8AC3E}">
        <p14:creationId xmlns:p14="http://schemas.microsoft.com/office/powerpoint/2010/main" val="1977770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83791FF-0D70-BE4C-8139-A9297FFEE434}" type="slidenum">
              <a:rPr lang="fr-FR" smtClean="0"/>
              <a:t>3</a:t>
            </a:fld>
            <a:endParaRPr lang="fr-FR"/>
          </a:p>
        </p:txBody>
      </p:sp>
    </p:spTree>
    <p:extLst>
      <p:ext uri="{BB962C8B-B14F-4D97-AF65-F5344CB8AC3E}">
        <p14:creationId xmlns:p14="http://schemas.microsoft.com/office/powerpoint/2010/main" val="3890904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83791FF-0D70-BE4C-8139-A9297FFEE434}" type="slidenum">
              <a:rPr lang="fr-FR" smtClean="0"/>
              <a:t>4</a:t>
            </a:fld>
            <a:endParaRPr lang="fr-FR"/>
          </a:p>
        </p:txBody>
      </p:sp>
    </p:spTree>
    <p:extLst>
      <p:ext uri="{BB962C8B-B14F-4D97-AF65-F5344CB8AC3E}">
        <p14:creationId xmlns:p14="http://schemas.microsoft.com/office/powerpoint/2010/main" val="2779742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83791FF-0D70-BE4C-8139-A9297FFEE434}" type="slidenum">
              <a:rPr lang="fr-FR" smtClean="0"/>
              <a:t>5</a:t>
            </a:fld>
            <a:endParaRPr lang="fr-FR"/>
          </a:p>
        </p:txBody>
      </p:sp>
    </p:spTree>
    <p:extLst>
      <p:ext uri="{BB962C8B-B14F-4D97-AF65-F5344CB8AC3E}">
        <p14:creationId xmlns:p14="http://schemas.microsoft.com/office/powerpoint/2010/main" val="1586077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83791FF-0D70-BE4C-8139-A9297FFEE434}" type="slidenum">
              <a:rPr lang="fr-FR" smtClean="0"/>
              <a:t>6</a:t>
            </a:fld>
            <a:endParaRPr lang="fr-FR"/>
          </a:p>
        </p:txBody>
      </p:sp>
    </p:spTree>
    <p:extLst>
      <p:ext uri="{BB962C8B-B14F-4D97-AF65-F5344CB8AC3E}">
        <p14:creationId xmlns:p14="http://schemas.microsoft.com/office/powerpoint/2010/main" val="3846385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83791FF-0D70-BE4C-8139-A9297FFEE434}" type="slidenum">
              <a:rPr lang="fr-FR" smtClean="0"/>
              <a:t>7</a:t>
            </a:fld>
            <a:endParaRPr lang="fr-FR"/>
          </a:p>
        </p:txBody>
      </p:sp>
    </p:spTree>
    <p:extLst>
      <p:ext uri="{BB962C8B-B14F-4D97-AF65-F5344CB8AC3E}">
        <p14:creationId xmlns:p14="http://schemas.microsoft.com/office/powerpoint/2010/main" val="3639935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83791FF-0D70-BE4C-8139-A9297FFEE434}" type="slidenum">
              <a:rPr lang="fr-FR" smtClean="0"/>
              <a:t>14</a:t>
            </a:fld>
            <a:endParaRPr lang="fr-FR"/>
          </a:p>
        </p:txBody>
      </p:sp>
    </p:spTree>
    <p:extLst>
      <p:ext uri="{BB962C8B-B14F-4D97-AF65-F5344CB8AC3E}">
        <p14:creationId xmlns:p14="http://schemas.microsoft.com/office/powerpoint/2010/main" val="3697208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83791FF-0D70-BE4C-8139-A9297FFEE434}" type="slidenum">
              <a:rPr lang="fr-FR" smtClean="0"/>
              <a:t>23</a:t>
            </a:fld>
            <a:endParaRPr lang="fr-FR"/>
          </a:p>
        </p:txBody>
      </p:sp>
    </p:spTree>
    <p:extLst>
      <p:ext uri="{BB962C8B-B14F-4D97-AF65-F5344CB8AC3E}">
        <p14:creationId xmlns:p14="http://schemas.microsoft.com/office/powerpoint/2010/main" val="4093651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83791FF-0D70-BE4C-8139-A9297FFEE434}" type="slidenum">
              <a:rPr lang="fr-FR" smtClean="0"/>
              <a:t>40</a:t>
            </a:fld>
            <a:endParaRPr lang="fr-FR"/>
          </a:p>
        </p:txBody>
      </p:sp>
    </p:spTree>
    <p:extLst>
      <p:ext uri="{BB962C8B-B14F-4D97-AF65-F5344CB8AC3E}">
        <p14:creationId xmlns:p14="http://schemas.microsoft.com/office/powerpoint/2010/main" val="3051394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1070E8-36D5-2C45-AF73-93BD9C45C45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818C6BC-88AD-A948-91FE-FFDCAFF888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72AE47B-CD8D-B546-864A-586422FD1758}"/>
              </a:ext>
            </a:extLst>
          </p:cNvPr>
          <p:cNvSpPr>
            <a:spLocks noGrp="1"/>
          </p:cNvSpPr>
          <p:nvPr>
            <p:ph type="dt" sz="half" idx="10"/>
          </p:nvPr>
        </p:nvSpPr>
        <p:spPr/>
        <p:txBody>
          <a:bodyPr/>
          <a:lstStyle/>
          <a:p>
            <a:fld id="{BCDB6C85-FA6F-574E-85D8-3DFEA10EA73C}" type="datetimeFigureOut">
              <a:rPr lang="fr-FR" smtClean="0"/>
              <a:t>19/03/2019</a:t>
            </a:fld>
            <a:endParaRPr lang="fr-FR"/>
          </a:p>
        </p:txBody>
      </p:sp>
      <p:sp>
        <p:nvSpPr>
          <p:cNvPr id="5" name="Espace réservé du pied de page 4">
            <a:extLst>
              <a:ext uri="{FF2B5EF4-FFF2-40B4-BE49-F238E27FC236}">
                <a16:creationId xmlns:a16="http://schemas.microsoft.com/office/drawing/2014/main" id="{65B819CE-E2F8-4E45-AA26-811DAC8D3E3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63DD768-4B21-BF49-A70A-1FEFA2BA7BED}"/>
              </a:ext>
            </a:extLst>
          </p:cNvPr>
          <p:cNvSpPr>
            <a:spLocks noGrp="1"/>
          </p:cNvSpPr>
          <p:nvPr>
            <p:ph type="sldNum" sz="quarter" idx="12"/>
          </p:nvPr>
        </p:nvSpPr>
        <p:spPr/>
        <p:txBody>
          <a:bodyPr/>
          <a:lstStyle/>
          <a:p>
            <a:fld id="{6CE4554B-4A30-F240-9F55-247D93C7C491}" type="slidenum">
              <a:rPr lang="fr-FR" smtClean="0"/>
              <a:t>‹N°›</a:t>
            </a:fld>
            <a:endParaRPr lang="fr-FR"/>
          </a:p>
        </p:txBody>
      </p:sp>
    </p:spTree>
    <p:extLst>
      <p:ext uri="{BB962C8B-B14F-4D97-AF65-F5344CB8AC3E}">
        <p14:creationId xmlns:p14="http://schemas.microsoft.com/office/powerpoint/2010/main" val="1379959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8F20DA-77CE-F84F-B309-27C36BC3F841}"/>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B2DA50AA-2801-C941-B17E-0A70A8600CD8}"/>
              </a:ext>
            </a:extLst>
          </p:cNvPr>
          <p:cNvSpPr>
            <a:spLocks noGrp="1"/>
          </p:cNvSpPr>
          <p:nvPr>
            <p:ph type="body" orient="vert" idx="1"/>
          </p:nvPr>
        </p:nvSpPr>
        <p:spPr/>
        <p:txBody>
          <a:bodyPr vert="eaVert"/>
          <a:lstStyle/>
          <a:p>
            <a:r>
              <a:rPr lang="fr-FR"/>
              <a:t>Cliquez pour 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3CCA66C8-8814-D244-8B36-9A0CD5F86978}"/>
              </a:ext>
            </a:extLst>
          </p:cNvPr>
          <p:cNvSpPr>
            <a:spLocks noGrp="1"/>
          </p:cNvSpPr>
          <p:nvPr>
            <p:ph type="dt" sz="half" idx="10"/>
          </p:nvPr>
        </p:nvSpPr>
        <p:spPr/>
        <p:txBody>
          <a:bodyPr/>
          <a:lstStyle/>
          <a:p>
            <a:fld id="{BCDB6C85-FA6F-574E-85D8-3DFEA10EA73C}" type="datetimeFigureOut">
              <a:rPr lang="fr-FR" smtClean="0"/>
              <a:t>19/03/2019</a:t>
            </a:fld>
            <a:endParaRPr lang="fr-FR"/>
          </a:p>
        </p:txBody>
      </p:sp>
      <p:sp>
        <p:nvSpPr>
          <p:cNvPr id="5" name="Espace réservé du pied de page 4">
            <a:extLst>
              <a:ext uri="{FF2B5EF4-FFF2-40B4-BE49-F238E27FC236}">
                <a16:creationId xmlns:a16="http://schemas.microsoft.com/office/drawing/2014/main" id="{EA6C71AB-66C4-5047-B0E5-3DFA4C0E71C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767B308-D5C1-794F-A821-8BC3DFA6E2B0}"/>
              </a:ext>
            </a:extLst>
          </p:cNvPr>
          <p:cNvSpPr>
            <a:spLocks noGrp="1"/>
          </p:cNvSpPr>
          <p:nvPr>
            <p:ph type="sldNum" sz="quarter" idx="12"/>
          </p:nvPr>
        </p:nvSpPr>
        <p:spPr/>
        <p:txBody>
          <a:bodyPr/>
          <a:lstStyle/>
          <a:p>
            <a:fld id="{6CE4554B-4A30-F240-9F55-247D93C7C491}" type="slidenum">
              <a:rPr lang="fr-FR" smtClean="0"/>
              <a:t>‹N°›</a:t>
            </a:fld>
            <a:endParaRPr lang="fr-FR"/>
          </a:p>
        </p:txBody>
      </p:sp>
    </p:spTree>
    <p:extLst>
      <p:ext uri="{BB962C8B-B14F-4D97-AF65-F5344CB8AC3E}">
        <p14:creationId xmlns:p14="http://schemas.microsoft.com/office/powerpoint/2010/main" val="2178993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7DEAD35-835D-FD4E-9DB5-412CACEEFCC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76C30FB-FFF7-8B4D-B025-59E62A599CA3}"/>
              </a:ext>
            </a:extLst>
          </p:cNvPr>
          <p:cNvSpPr>
            <a:spLocks noGrp="1"/>
          </p:cNvSpPr>
          <p:nvPr>
            <p:ph type="body" orient="vert" idx="1"/>
          </p:nvPr>
        </p:nvSpPr>
        <p:spPr>
          <a:xfrm>
            <a:off x="838200" y="365125"/>
            <a:ext cx="7734300" cy="5811838"/>
          </a:xfrm>
        </p:spPr>
        <p:txBody>
          <a:bodyPr vert="eaVert"/>
          <a:lstStyle/>
          <a:p>
            <a:r>
              <a:rPr lang="fr-FR"/>
              <a:t>Cliquez pour 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7FBE75DC-B536-1D48-9976-00217116CBD6}"/>
              </a:ext>
            </a:extLst>
          </p:cNvPr>
          <p:cNvSpPr>
            <a:spLocks noGrp="1"/>
          </p:cNvSpPr>
          <p:nvPr>
            <p:ph type="dt" sz="half" idx="10"/>
          </p:nvPr>
        </p:nvSpPr>
        <p:spPr/>
        <p:txBody>
          <a:bodyPr/>
          <a:lstStyle/>
          <a:p>
            <a:fld id="{BCDB6C85-FA6F-574E-85D8-3DFEA10EA73C}" type="datetimeFigureOut">
              <a:rPr lang="fr-FR" smtClean="0"/>
              <a:t>19/03/2019</a:t>
            </a:fld>
            <a:endParaRPr lang="fr-FR"/>
          </a:p>
        </p:txBody>
      </p:sp>
      <p:sp>
        <p:nvSpPr>
          <p:cNvPr id="5" name="Espace réservé du pied de page 4">
            <a:extLst>
              <a:ext uri="{FF2B5EF4-FFF2-40B4-BE49-F238E27FC236}">
                <a16:creationId xmlns:a16="http://schemas.microsoft.com/office/drawing/2014/main" id="{7E743B2E-46FA-054C-B7AF-7C68BB04B7B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04CBAFA-6E63-EF4E-8355-3FE886B64B25}"/>
              </a:ext>
            </a:extLst>
          </p:cNvPr>
          <p:cNvSpPr>
            <a:spLocks noGrp="1"/>
          </p:cNvSpPr>
          <p:nvPr>
            <p:ph type="sldNum" sz="quarter" idx="12"/>
          </p:nvPr>
        </p:nvSpPr>
        <p:spPr/>
        <p:txBody>
          <a:bodyPr/>
          <a:lstStyle/>
          <a:p>
            <a:fld id="{6CE4554B-4A30-F240-9F55-247D93C7C491}" type="slidenum">
              <a:rPr lang="fr-FR" smtClean="0"/>
              <a:t>‹N°›</a:t>
            </a:fld>
            <a:endParaRPr lang="fr-FR"/>
          </a:p>
        </p:txBody>
      </p:sp>
    </p:spTree>
    <p:extLst>
      <p:ext uri="{BB962C8B-B14F-4D97-AF65-F5344CB8AC3E}">
        <p14:creationId xmlns:p14="http://schemas.microsoft.com/office/powerpoint/2010/main" val="2816297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39C2C1-111B-8749-940E-6CEBEAFFF5E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23A8C52-B485-CD46-A942-51E687DDEB0A}"/>
              </a:ext>
            </a:extLst>
          </p:cNvPr>
          <p:cNvSpPr>
            <a:spLocks noGrp="1"/>
          </p:cNvSpPr>
          <p:nvPr>
            <p:ph idx="1"/>
          </p:nvPr>
        </p:nvSpPr>
        <p:spPr/>
        <p:txBody>
          <a:bodyPr/>
          <a:lstStyle/>
          <a:p>
            <a:r>
              <a:rPr lang="fr-FR"/>
              <a:t>Cliquez pour 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766B2685-D4C6-0F44-8DF9-F741B918371E}"/>
              </a:ext>
            </a:extLst>
          </p:cNvPr>
          <p:cNvSpPr>
            <a:spLocks noGrp="1"/>
          </p:cNvSpPr>
          <p:nvPr>
            <p:ph type="dt" sz="half" idx="10"/>
          </p:nvPr>
        </p:nvSpPr>
        <p:spPr/>
        <p:txBody>
          <a:bodyPr/>
          <a:lstStyle/>
          <a:p>
            <a:fld id="{BCDB6C85-FA6F-574E-85D8-3DFEA10EA73C}" type="datetimeFigureOut">
              <a:rPr lang="fr-FR" smtClean="0"/>
              <a:t>19/03/2019</a:t>
            </a:fld>
            <a:endParaRPr lang="fr-FR"/>
          </a:p>
        </p:txBody>
      </p:sp>
      <p:sp>
        <p:nvSpPr>
          <p:cNvPr id="5" name="Espace réservé du pied de page 4">
            <a:extLst>
              <a:ext uri="{FF2B5EF4-FFF2-40B4-BE49-F238E27FC236}">
                <a16:creationId xmlns:a16="http://schemas.microsoft.com/office/drawing/2014/main" id="{358CE832-2E41-EF43-B6C3-D1A27787749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D1511A6-A811-104D-8E77-63531F389438}"/>
              </a:ext>
            </a:extLst>
          </p:cNvPr>
          <p:cNvSpPr>
            <a:spLocks noGrp="1"/>
          </p:cNvSpPr>
          <p:nvPr>
            <p:ph type="sldNum" sz="quarter" idx="12"/>
          </p:nvPr>
        </p:nvSpPr>
        <p:spPr/>
        <p:txBody>
          <a:bodyPr/>
          <a:lstStyle/>
          <a:p>
            <a:fld id="{6CE4554B-4A30-F240-9F55-247D93C7C491}" type="slidenum">
              <a:rPr lang="fr-FR" smtClean="0"/>
              <a:t>‹N°›</a:t>
            </a:fld>
            <a:endParaRPr lang="fr-FR"/>
          </a:p>
        </p:txBody>
      </p:sp>
    </p:spTree>
    <p:extLst>
      <p:ext uri="{BB962C8B-B14F-4D97-AF65-F5344CB8AC3E}">
        <p14:creationId xmlns:p14="http://schemas.microsoft.com/office/powerpoint/2010/main" val="3004653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6F29D0-8E57-B747-AFBC-8C2FB021C81F}"/>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8306905-4172-7146-A27E-5F47335BA5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fr-FR"/>
              <a:t>Cliquez pour 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B64680A6-A434-4E47-A546-C390CBC544E6}"/>
              </a:ext>
            </a:extLst>
          </p:cNvPr>
          <p:cNvSpPr>
            <a:spLocks noGrp="1"/>
          </p:cNvSpPr>
          <p:nvPr>
            <p:ph type="dt" sz="half" idx="10"/>
          </p:nvPr>
        </p:nvSpPr>
        <p:spPr/>
        <p:txBody>
          <a:bodyPr/>
          <a:lstStyle/>
          <a:p>
            <a:fld id="{BCDB6C85-FA6F-574E-85D8-3DFEA10EA73C}" type="datetimeFigureOut">
              <a:rPr lang="fr-FR" smtClean="0"/>
              <a:t>19/03/2019</a:t>
            </a:fld>
            <a:endParaRPr lang="fr-FR"/>
          </a:p>
        </p:txBody>
      </p:sp>
      <p:sp>
        <p:nvSpPr>
          <p:cNvPr id="5" name="Espace réservé du pied de page 4">
            <a:extLst>
              <a:ext uri="{FF2B5EF4-FFF2-40B4-BE49-F238E27FC236}">
                <a16:creationId xmlns:a16="http://schemas.microsoft.com/office/drawing/2014/main" id="{C26534B2-5503-C14B-B1EA-0172984431B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1B9F906-A63B-7249-AE86-995E279F42A8}"/>
              </a:ext>
            </a:extLst>
          </p:cNvPr>
          <p:cNvSpPr>
            <a:spLocks noGrp="1"/>
          </p:cNvSpPr>
          <p:nvPr>
            <p:ph type="sldNum" sz="quarter" idx="12"/>
          </p:nvPr>
        </p:nvSpPr>
        <p:spPr/>
        <p:txBody>
          <a:bodyPr/>
          <a:lstStyle/>
          <a:p>
            <a:fld id="{6CE4554B-4A30-F240-9F55-247D93C7C491}" type="slidenum">
              <a:rPr lang="fr-FR" smtClean="0"/>
              <a:t>‹N°›</a:t>
            </a:fld>
            <a:endParaRPr lang="fr-FR"/>
          </a:p>
        </p:txBody>
      </p:sp>
    </p:spTree>
    <p:extLst>
      <p:ext uri="{BB962C8B-B14F-4D97-AF65-F5344CB8AC3E}">
        <p14:creationId xmlns:p14="http://schemas.microsoft.com/office/powerpoint/2010/main" val="146921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5CC4A1-4435-194B-9BE2-C56E2C81F9E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FFDEFC9-78C4-8841-9A8C-E4199E99A3CF}"/>
              </a:ext>
            </a:extLst>
          </p:cNvPr>
          <p:cNvSpPr>
            <a:spLocks noGrp="1"/>
          </p:cNvSpPr>
          <p:nvPr>
            <p:ph sz="half" idx="1"/>
          </p:nvPr>
        </p:nvSpPr>
        <p:spPr>
          <a:xfrm>
            <a:off x="838200" y="1825625"/>
            <a:ext cx="5181600" cy="4351338"/>
          </a:xfrm>
        </p:spPr>
        <p:txBody>
          <a:bodyPr/>
          <a:lstStyle/>
          <a:p>
            <a:r>
              <a:rPr lang="fr-FR"/>
              <a:t>Cliquez pour modifier les styles du texte du masque
Deuxième niveau
Troisième niveau
Quatrième niveau
Cinquième niveau</a:t>
            </a:r>
          </a:p>
        </p:txBody>
      </p:sp>
      <p:sp>
        <p:nvSpPr>
          <p:cNvPr id="4" name="Espace réservé du contenu 3">
            <a:extLst>
              <a:ext uri="{FF2B5EF4-FFF2-40B4-BE49-F238E27FC236}">
                <a16:creationId xmlns:a16="http://schemas.microsoft.com/office/drawing/2014/main" id="{1E49FDE3-8501-1D43-9A1C-A5D54AFC04D9}"/>
              </a:ext>
            </a:extLst>
          </p:cNvPr>
          <p:cNvSpPr>
            <a:spLocks noGrp="1"/>
          </p:cNvSpPr>
          <p:nvPr>
            <p:ph sz="half" idx="2"/>
          </p:nvPr>
        </p:nvSpPr>
        <p:spPr>
          <a:xfrm>
            <a:off x="6172200" y="1825625"/>
            <a:ext cx="5181600" cy="4351338"/>
          </a:xfrm>
        </p:spPr>
        <p:txBody>
          <a:bodyPr/>
          <a:lstStyle/>
          <a:p>
            <a:r>
              <a:rPr lang="fr-FR"/>
              <a:t>Cliquez pour modifier les styles du texte du masque
Deuxième niveau
Troisième niveau
Quatrième niveau
Cinquième niveau</a:t>
            </a:r>
          </a:p>
        </p:txBody>
      </p:sp>
      <p:sp>
        <p:nvSpPr>
          <p:cNvPr id="5" name="Espace réservé de la date 4">
            <a:extLst>
              <a:ext uri="{FF2B5EF4-FFF2-40B4-BE49-F238E27FC236}">
                <a16:creationId xmlns:a16="http://schemas.microsoft.com/office/drawing/2014/main" id="{C5D00FFE-0A30-1947-900C-6BD2257FF3DB}"/>
              </a:ext>
            </a:extLst>
          </p:cNvPr>
          <p:cNvSpPr>
            <a:spLocks noGrp="1"/>
          </p:cNvSpPr>
          <p:nvPr>
            <p:ph type="dt" sz="half" idx="10"/>
          </p:nvPr>
        </p:nvSpPr>
        <p:spPr/>
        <p:txBody>
          <a:bodyPr/>
          <a:lstStyle/>
          <a:p>
            <a:fld id="{BCDB6C85-FA6F-574E-85D8-3DFEA10EA73C}" type="datetimeFigureOut">
              <a:rPr lang="fr-FR" smtClean="0"/>
              <a:t>19/03/2019</a:t>
            </a:fld>
            <a:endParaRPr lang="fr-FR"/>
          </a:p>
        </p:txBody>
      </p:sp>
      <p:sp>
        <p:nvSpPr>
          <p:cNvPr id="6" name="Espace réservé du pied de page 5">
            <a:extLst>
              <a:ext uri="{FF2B5EF4-FFF2-40B4-BE49-F238E27FC236}">
                <a16:creationId xmlns:a16="http://schemas.microsoft.com/office/drawing/2014/main" id="{FE3FF146-F0A6-EE4B-8695-F799DCEF634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380EF7B-4E8E-BB47-833E-1D68459BCB77}"/>
              </a:ext>
            </a:extLst>
          </p:cNvPr>
          <p:cNvSpPr>
            <a:spLocks noGrp="1"/>
          </p:cNvSpPr>
          <p:nvPr>
            <p:ph type="sldNum" sz="quarter" idx="12"/>
          </p:nvPr>
        </p:nvSpPr>
        <p:spPr/>
        <p:txBody>
          <a:bodyPr/>
          <a:lstStyle/>
          <a:p>
            <a:fld id="{6CE4554B-4A30-F240-9F55-247D93C7C491}" type="slidenum">
              <a:rPr lang="fr-FR" smtClean="0"/>
              <a:t>‹N°›</a:t>
            </a:fld>
            <a:endParaRPr lang="fr-FR"/>
          </a:p>
        </p:txBody>
      </p:sp>
    </p:spTree>
    <p:extLst>
      <p:ext uri="{BB962C8B-B14F-4D97-AF65-F5344CB8AC3E}">
        <p14:creationId xmlns:p14="http://schemas.microsoft.com/office/powerpoint/2010/main" val="1523910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8AA4FE-56AE-3D48-B495-33798149A1E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39585BE-DAC6-244A-AACC-FBC575E106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modifier les styles du texte du masque
Deuxième niveau
Troisième niveau
Quatrième niveau
Cinquième niveau</a:t>
            </a:r>
          </a:p>
        </p:txBody>
      </p:sp>
      <p:sp>
        <p:nvSpPr>
          <p:cNvPr id="4" name="Espace réservé du contenu 3">
            <a:extLst>
              <a:ext uri="{FF2B5EF4-FFF2-40B4-BE49-F238E27FC236}">
                <a16:creationId xmlns:a16="http://schemas.microsoft.com/office/drawing/2014/main" id="{52AF38EB-98C3-3747-9B7E-3704C507E9FF}"/>
              </a:ext>
            </a:extLst>
          </p:cNvPr>
          <p:cNvSpPr>
            <a:spLocks noGrp="1"/>
          </p:cNvSpPr>
          <p:nvPr>
            <p:ph sz="half" idx="2"/>
          </p:nvPr>
        </p:nvSpPr>
        <p:spPr>
          <a:xfrm>
            <a:off x="839788" y="2505075"/>
            <a:ext cx="5157787" cy="3684588"/>
          </a:xfrm>
        </p:spPr>
        <p:txBody>
          <a:bodyPr/>
          <a:lstStyle/>
          <a:p>
            <a:r>
              <a:rPr lang="fr-FR"/>
              <a:t>Cliquez pour modifier les styles du texte du masque
Deuxième niveau
Troisième niveau
Quatrième niveau
Cinquième niveau</a:t>
            </a:r>
          </a:p>
        </p:txBody>
      </p:sp>
      <p:sp>
        <p:nvSpPr>
          <p:cNvPr id="5" name="Espace réservé du texte 4">
            <a:extLst>
              <a:ext uri="{FF2B5EF4-FFF2-40B4-BE49-F238E27FC236}">
                <a16:creationId xmlns:a16="http://schemas.microsoft.com/office/drawing/2014/main" id="{37AF164A-1F3C-574C-8C75-82885719F5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Cliquez pour modifier les styles du texte du masque
Deuxième niveau
Troisième niveau
Quatrième niveau
Cinquième niveau</a:t>
            </a:r>
          </a:p>
        </p:txBody>
      </p:sp>
      <p:sp>
        <p:nvSpPr>
          <p:cNvPr id="6" name="Espace réservé du contenu 5">
            <a:extLst>
              <a:ext uri="{FF2B5EF4-FFF2-40B4-BE49-F238E27FC236}">
                <a16:creationId xmlns:a16="http://schemas.microsoft.com/office/drawing/2014/main" id="{63C3CB85-FB9D-454C-B074-704E0A64B89B}"/>
              </a:ext>
            </a:extLst>
          </p:cNvPr>
          <p:cNvSpPr>
            <a:spLocks noGrp="1"/>
          </p:cNvSpPr>
          <p:nvPr>
            <p:ph sz="quarter" idx="4"/>
          </p:nvPr>
        </p:nvSpPr>
        <p:spPr>
          <a:xfrm>
            <a:off x="6172200" y="2505075"/>
            <a:ext cx="5183188" cy="3684588"/>
          </a:xfrm>
        </p:spPr>
        <p:txBody>
          <a:bodyPr/>
          <a:lstStyle/>
          <a:p>
            <a:r>
              <a:rPr lang="fr-FR"/>
              <a:t>Cliquez pour 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E96B15D7-D6BC-0946-919B-950FF4BC3613}"/>
              </a:ext>
            </a:extLst>
          </p:cNvPr>
          <p:cNvSpPr>
            <a:spLocks noGrp="1"/>
          </p:cNvSpPr>
          <p:nvPr>
            <p:ph type="dt" sz="half" idx="10"/>
          </p:nvPr>
        </p:nvSpPr>
        <p:spPr/>
        <p:txBody>
          <a:bodyPr/>
          <a:lstStyle/>
          <a:p>
            <a:fld id="{BCDB6C85-FA6F-574E-85D8-3DFEA10EA73C}" type="datetimeFigureOut">
              <a:rPr lang="fr-FR" smtClean="0"/>
              <a:t>19/03/2019</a:t>
            </a:fld>
            <a:endParaRPr lang="fr-FR"/>
          </a:p>
        </p:txBody>
      </p:sp>
      <p:sp>
        <p:nvSpPr>
          <p:cNvPr id="8" name="Espace réservé du pied de page 7">
            <a:extLst>
              <a:ext uri="{FF2B5EF4-FFF2-40B4-BE49-F238E27FC236}">
                <a16:creationId xmlns:a16="http://schemas.microsoft.com/office/drawing/2014/main" id="{89494FF7-A082-174D-B1B5-4CD2DD2B7581}"/>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CDDBECD8-C6BD-6249-BDEA-BB10B2968CEC}"/>
              </a:ext>
            </a:extLst>
          </p:cNvPr>
          <p:cNvSpPr>
            <a:spLocks noGrp="1"/>
          </p:cNvSpPr>
          <p:nvPr>
            <p:ph type="sldNum" sz="quarter" idx="12"/>
          </p:nvPr>
        </p:nvSpPr>
        <p:spPr/>
        <p:txBody>
          <a:bodyPr/>
          <a:lstStyle/>
          <a:p>
            <a:fld id="{6CE4554B-4A30-F240-9F55-247D93C7C491}" type="slidenum">
              <a:rPr lang="fr-FR" smtClean="0"/>
              <a:t>‹N°›</a:t>
            </a:fld>
            <a:endParaRPr lang="fr-FR"/>
          </a:p>
        </p:txBody>
      </p:sp>
    </p:spTree>
    <p:extLst>
      <p:ext uri="{BB962C8B-B14F-4D97-AF65-F5344CB8AC3E}">
        <p14:creationId xmlns:p14="http://schemas.microsoft.com/office/powerpoint/2010/main" val="4209024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C07E0-15E2-BD49-929F-63216567B67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85AEFAF4-C35D-964E-84F8-1E8B485C9DA2}"/>
              </a:ext>
            </a:extLst>
          </p:cNvPr>
          <p:cNvSpPr>
            <a:spLocks noGrp="1"/>
          </p:cNvSpPr>
          <p:nvPr>
            <p:ph type="dt" sz="half" idx="10"/>
          </p:nvPr>
        </p:nvSpPr>
        <p:spPr/>
        <p:txBody>
          <a:bodyPr/>
          <a:lstStyle/>
          <a:p>
            <a:fld id="{BCDB6C85-FA6F-574E-85D8-3DFEA10EA73C}" type="datetimeFigureOut">
              <a:rPr lang="fr-FR" smtClean="0"/>
              <a:t>19/03/2019</a:t>
            </a:fld>
            <a:endParaRPr lang="fr-FR"/>
          </a:p>
        </p:txBody>
      </p:sp>
      <p:sp>
        <p:nvSpPr>
          <p:cNvPr id="4" name="Espace réservé du pied de page 3">
            <a:extLst>
              <a:ext uri="{FF2B5EF4-FFF2-40B4-BE49-F238E27FC236}">
                <a16:creationId xmlns:a16="http://schemas.microsoft.com/office/drawing/2014/main" id="{C861BBD6-57DC-6A4B-B45A-1D2B3BE97940}"/>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BB52F66-BFDC-144D-92DF-01EE5617C36C}"/>
              </a:ext>
            </a:extLst>
          </p:cNvPr>
          <p:cNvSpPr>
            <a:spLocks noGrp="1"/>
          </p:cNvSpPr>
          <p:nvPr>
            <p:ph type="sldNum" sz="quarter" idx="12"/>
          </p:nvPr>
        </p:nvSpPr>
        <p:spPr/>
        <p:txBody>
          <a:bodyPr/>
          <a:lstStyle/>
          <a:p>
            <a:fld id="{6CE4554B-4A30-F240-9F55-247D93C7C491}" type="slidenum">
              <a:rPr lang="fr-FR" smtClean="0"/>
              <a:t>‹N°›</a:t>
            </a:fld>
            <a:endParaRPr lang="fr-FR"/>
          </a:p>
        </p:txBody>
      </p:sp>
    </p:spTree>
    <p:extLst>
      <p:ext uri="{BB962C8B-B14F-4D97-AF65-F5344CB8AC3E}">
        <p14:creationId xmlns:p14="http://schemas.microsoft.com/office/powerpoint/2010/main" val="902709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748E7CD-0E8B-3F42-A683-71024A8C65BB}"/>
              </a:ext>
            </a:extLst>
          </p:cNvPr>
          <p:cNvSpPr>
            <a:spLocks noGrp="1"/>
          </p:cNvSpPr>
          <p:nvPr>
            <p:ph type="dt" sz="half" idx="10"/>
          </p:nvPr>
        </p:nvSpPr>
        <p:spPr/>
        <p:txBody>
          <a:bodyPr/>
          <a:lstStyle/>
          <a:p>
            <a:fld id="{BCDB6C85-FA6F-574E-85D8-3DFEA10EA73C}" type="datetimeFigureOut">
              <a:rPr lang="fr-FR" smtClean="0"/>
              <a:t>19/03/2019</a:t>
            </a:fld>
            <a:endParaRPr lang="fr-FR"/>
          </a:p>
        </p:txBody>
      </p:sp>
      <p:sp>
        <p:nvSpPr>
          <p:cNvPr id="3" name="Espace réservé du pied de page 2">
            <a:extLst>
              <a:ext uri="{FF2B5EF4-FFF2-40B4-BE49-F238E27FC236}">
                <a16:creationId xmlns:a16="http://schemas.microsoft.com/office/drawing/2014/main" id="{3261304C-2ACD-4247-B1EE-8CFD1B524D0A}"/>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66E18F5-E00D-704C-A33C-475C9406495A}"/>
              </a:ext>
            </a:extLst>
          </p:cNvPr>
          <p:cNvSpPr>
            <a:spLocks noGrp="1"/>
          </p:cNvSpPr>
          <p:nvPr>
            <p:ph type="sldNum" sz="quarter" idx="12"/>
          </p:nvPr>
        </p:nvSpPr>
        <p:spPr/>
        <p:txBody>
          <a:bodyPr/>
          <a:lstStyle/>
          <a:p>
            <a:fld id="{6CE4554B-4A30-F240-9F55-247D93C7C491}" type="slidenum">
              <a:rPr lang="fr-FR" smtClean="0"/>
              <a:t>‹N°›</a:t>
            </a:fld>
            <a:endParaRPr lang="fr-FR"/>
          </a:p>
        </p:txBody>
      </p:sp>
    </p:spTree>
    <p:extLst>
      <p:ext uri="{BB962C8B-B14F-4D97-AF65-F5344CB8AC3E}">
        <p14:creationId xmlns:p14="http://schemas.microsoft.com/office/powerpoint/2010/main" val="2453239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8EE6D8-496B-7B42-86B9-FA5C4E82644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E1ACAC2F-58F9-D840-9961-A2AC7B96E1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fr-FR"/>
              <a:t>Cliquez pour modifier les styles du texte du masque
Deuxième niveau
Troisième niveau
Quatrième niveau
Cinquième niveau</a:t>
            </a:r>
          </a:p>
        </p:txBody>
      </p:sp>
      <p:sp>
        <p:nvSpPr>
          <p:cNvPr id="4" name="Espace réservé du texte 3">
            <a:extLst>
              <a:ext uri="{FF2B5EF4-FFF2-40B4-BE49-F238E27FC236}">
                <a16:creationId xmlns:a16="http://schemas.microsoft.com/office/drawing/2014/main" id="{FD277C6A-8233-8044-8BBB-651B81AD23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fr-FR"/>
              <a:t>Cliquez pour modifier les styles du texte du masque
Deuxième niveau
Troisième niveau
Quatrième niveau
Cinquième niveau</a:t>
            </a:r>
          </a:p>
        </p:txBody>
      </p:sp>
      <p:sp>
        <p:nvSpPr>
          <p:cNvPr id="5" name="Espace réservé de la date 4">
            <a:extLst>
              <a:ext uri="{FF2B5EF4-FFF2-40B4-BE49-F238E27FC236}">
                <a16:creationId xmlns:a16="http://schemas.microsoft.com/office/drawing/2014/main" id="{413E87AF-737D-784B-855F-AF9F1CEF7A28}"/>
              </a:ext>
            </a:extLst>
          </p:cNvPr>
          <p:cNvSpPr>
            <a:spLocks noGrp="1"/>
          </p:cNvSpPr>
          <p:nvPr>
            <p:ph type="dt" sz="half" idx="10"/>
          </p:nvPr>
        </p:nvSpPr>
        <p:spPr/>
        <p:txBody>
          <a:bodyPr/>
          <a:lstStyle/>
          <a:p>
            <a:fld id="{BCDB6C85-FA6F-574E-85D8-3DFEA10EA73C}" type="datetimeFigureOut">
              <a:rPr lang="fr-FR" smtClean="0"/>
              <a:t>19/03/2019</a:t>
            </a:fld>
            <a:endParaRPr lang="fr-FR"/>
          </a:p>
        </p:txBody>
      </p:sp>
      <p:sp>
        <p:nvSpPr>
          <p:cNvPr id="6" name="Espace réservé du pied de page 5">
            <a:extLst>
              <a:ext uri="{FF2B5EF4-FFF2-40B4-BE49-F238E27FC236}">
                <a16:creationId xmlns:a16="http://schemas.microsoft.com/office/drawing/2014/main" id="{BD5D8F55-2DA8-2043-92F4-5EB6BE1F61A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9021EDD-33C0-684D-97AB-D74C7AFBA48B}"/>
              </a:ext>
            </a:extLst>
          </p:cNvPr>
          <p:cNvSpPr>
            <a:spLocks noGrp="1"/>
          </p:cNvSpPr>
          <p:nvPr>
            <p:ph type="sldNum" sz="quarter" idx="12"/>
          </p:nvPr>
        </p:nvSpPr>
        <p:spPr/>
        <p:txBody>
          <a:bodyPr/>
          <a:lstStyle/>
          <a:p>
            <a:fld id="{6CE4554B-4A30-F240-9F55-247D93C7C491}" type="slidenum">
              <a:rPr lang="fr-FR" smtClean="0"/>
              <a:t>‹N°›</a:t>
            </a:fld>
            <a:endParaRPr lang="fr-FR"/>
          </a:p>
        </p:txBody>
      </p:sp>
    </p:spTree>
    <p:extLst>
      <p:ext uri="{BB962C8B-B14F-4D97-AF65-F5344CB8AC3E}">
        <p14:creationId xmlns:p14="http://schemas.microsoft.com/office/powerpoint/2010/main" val="4176887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0F9F53-BB38-5C44-9A7D-22603E18C1F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B35495A2-8FA3-714F-BC19-AE811214D1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670BFC3-D0B3-074C-BBF5-639B8EB2EE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fr-FR"/>
              <a:t>Cliquez pour modifier les styles du texte du masque
Deuxième niveau
Troisième niveau
Quatrième niveau
Cinquième niveau</a:t>
            </a:r>
          </a:p>
        </p:txBody>
      </p:sp>
      <p:sp>
        <p:nvSpPr>
          <p:cNvPr id="5" name="Espace réservé de la date 4">
            <a:extLst>
              <a:ext uri="{FF2B5EF4-FFF2-40B4-BE49-F238E27FC236}">
                <a16:creationId xmlns:a16="http://schemas.microsoft.com/office/drawing/2014/main" id="{01136C72-F4B2-174A-9F66-B02BD68D7754}"/>
              </a:ext>
            </a:extLst>
          </p:cNvPr>
          <p:cNvSpPr>
            <a:spLocks noGrp="1"/>
          </p:cNvSpPr>
          <p:nvPr>
            <p:ph type="dt" sz="half" idx="10"/>
          </p:nvPr>
        </p:nvSpPr>
        <p:spPr/>
        <p:txBody>
          <a:bodyPr/>
          <a:lstStyle/>
          <a:p>
            <a:fld id="{BCDB6C85-FA6F-574E-85D8-3DFEA10EA73C}" type="datetimeFigureOut">
              <a:rPr lang="fr-FR" smtClean="0"/>
              <a:t>19/03/2019</a:t>
            </a:fld>
            <a:endParaRPr lang="fr-FR"/>
          </a:p>
        </p:txBody>
      </p:sp>
      <p:sp>
        <p:nvSpPr>
          <p:cNvPr id="6" name="Espace réservé du pied de page 5">
            <a:extLst>
              <a:ext uri="{FF2B5EF4-FFF2-40B4-BE49-F238E27FC236}">
                <a16:creationId xmlns:a16="http://schemas.microsoft.com/office/drawing/2014/main" id="{1667EA69-25E0-1047-8EE0-69B8ED02170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529759B-9524-1F4F-95B1-C26593C0FC9D}"/>
              </a:ext>
            </a:extLst>
          </p:cNvPr>
          <p:cNvSpPr>
            <a:spLocks noGrp="1"/>
          </p:cNvSpPr>
          <p:nvPr>
            <p:ph type="sldNum" sz="quarter" idx="12"/>
          </p:nvPr>
        </p:nvSpPr>
        <p:spPr/>
        <p:txBody>
          <a:bodyPr/>
          <a:lstStyle/>
          <a:p>
            <a:fld id="{6CE4554B-4A30-F240-9F55-247D93C7C491}" type="slidenum">
              <a:rPr lang="fr-FR" smtClean="0"/>
              <a:t>‹N°›</a:t>
            </a:fld>
            <a:endParaRPr lang="fr-FR"/>
          </a:p>
        </p:txBody>
      </p:sp>
    </p:spTree>
    <p:extLst>
      <p:ext uri="{BB962C8B-B14F-4D97-AF65-F5344CB8AC3E}">
        <p14:creationId xmlns:p14="http://schemas.microsoft.com/office/powerpoint/2010/main" val="2394692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8586F18-0B01-8F45-8C32-176615340E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6ACCD44-4934-FB41-BB72-481D7A4410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fr-FR"/>
              <a:t>Cliquez pour 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3C79D446-2DA9-CF4C-889D-071161771E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DB6C85-FA6F-574E-85D8-3DFEA10EA73C}" type="datetimeFigureOut">
              <a:rPr lang="fr-FR" smtClean="0"/>
              <a:t>19/03/2019</a:t>
            </a:fld>
            <a:endParaRPr lang="fr-FR"/>
          </a:p>
        </p:txBody>
      </p:sp>
      <p:sp>
        <p:nvSpPr>
          <p:cNvPr id="5" name="Espace réservé du pied de page 4">
            <a:extLst>
              <a:ext uri="{FF2B5EF4-FFF2-40B4-BE49-F238E27FC236}">
                <a16:creationId xmlns:a16="http://schemas.microsoft.com/office/drawing/2014/main" id="{A12F21F3-34C5-E94F-8849-6355C26C4E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13E27D6-94BC-EF40-A25E-201A39A4C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E4554B-4A30-F240-9F55-247D93C7C491}" type="slidenum">
              <a:rPr lang="fr-FR" smtClean="0"/>
              <a:t>‹N°›</a:t>
            </a:fld>
            <a:endParaRPr lang="fr-FR"/>
          </a:p>
        </p:txBody>
      </p:sp>
    </p:spTree>
    <p:extLst>
      <p:ext uri="{BB962C8B-B14F-4D97-AF65-F5344CB8AC3E}">
        <p14:creationId xmlns:p14="http://schemas.microsoft.com/office/powerpoint/2010/main" val="2306822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Top Corners Rounded 13">
            <a:extLst>
              <a:ext uri="{FF2B5EF4-FFF2-40B4-BE49-F238E27FC236}">
                <a16:creationId xmlns:a16="http://schemas.microsoft.com/office/drawing/2014/main" id="{76E6212F-EB21-4328-8386-832840CB4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797978" y="996722"/>
            <a:ext cx="5923488" cy="4864556"/>
          </a:xfrm>
          <a:prstGeom prst="round2SameRect">
            <a:avLst>
              <a:gd name="adj1" fmla="val 3762"/>
              <a:gd name="adj2"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B9EF7C7-660D-C74F-ADD3-296D3CAF06A4}"/>
              </a:ext>
            </a:extLst>
          </p:cNvPr>
          <p:cNvSpPr>
            <a:spLocks noGrp="1"/>
          </p:cNvSpPr>
          <p:nvPr>
            <p:ph type="ctrTitle"/>
          </p:nvPr>
        </p:nvSpPr>
        <p:spPr>
          <a:xfrm>
            <a:off x="7830255" y="776372"/>
            <a:ext cx="3971220" cy="3595377"/>
          </a:xfrm>
        </p:spPr>
        <p:txBody>
          <a:bodyPr anchor="ctr">
            <a:normAutofit fontScale="90000"/>
          </a:bodyPr>
          <a:lstStyle/>
          <a:p>
            <a:pPr algn="l"/>
            <a:r>
              <a:rPr lang="fr-FR" sz="4900" dirty="0">
                <a:solidFill>
                  <a:srgbClr val="FFFFFF"/>
                </a:solidFill>
                <a:latin typeface="JasmineUPC" panose="02020603050405020304" pitchFamily="18" charset="-34"/>
                <a:ea typeface="Heiti TC Medium" pitchFamily="2" charset="-128"/>
                <a:cs typeface="JasmineUPC" panose="02020603050405020304" pitchFamily="18" charset="-34"/>
              </a:rPr>
              <a:t>Projet 9 Openclassrooms :</a:t>
            </a:r>
            <a:br>
              <a:rPr lang="fr-FR" sz="4900" b="1" dirty="0">
                <a:solidFill>
                  <a:srgbClr val="FFFFFF"/>
                </a:solidFill>
                <a:latin typeface="JasmineUPC" panose="02020603050405020304" pitchFamily="18" charset="-34"/>
                <a:ea typeface="Heiti TC Medium" pitchFamily="2" charset="-128"/>
                <a:cs typeface="JasmineUPC" panose="02020603050405020304" pitchFamily="18" charset="-34"/>
              </a:rPr>
            </a:br>
            <a:r>
              <a:rPr lang="fr-FR" sz="4900" b="1" dirty="0">
                <a:solidFill>
                  <a:srgbClr val="FFFFFF"/>
                </a:solidFill>
                <a:latin typeface="JasmineUPC" panose="02020603050405020304" pitchFamily="18" charset="-34"/>
                <a:ea typeface="Heiti TC Medium" pitchFamily="2" charset="-128"/>
                <a:cs typeface="JasmineUPC" panose="02020603050405020304" pitchFamily="18" charset="-34"/>
              </a:rPr>
              <a:t>Documentez votre système de gestion de pizzeria</a:t>
            </a:r>
            <a:br>
              <a:rPr lang="fr-FR" sz="3600" b="1" dirty="0">
                <a:solidFill>
                  <a:srgbClr val="FFFFFF"/>
                </a:solidFill>
                <a:latin typeface="JasmineUPC" panose="02020603050405020304" pitchFamily="18" charset="-34"/>
                <a:ea typeface="Heiti TC Medium" pitchFamily="2" charset="-128"/>
                <a:cs typeface="JasmineUPC" panose="02020603050405020304" pitchFamily="18" charset="-34"/>
              </a:rPr>
            </a:br>
            <a:br>
              <a:rPr lang="fr-FR" sz="2800" b="1" dirty="0">
                <a:solidFill>
                  <a:srgbClr val="FFFFFF"/>
                </a:solidFill>
                <a:latin typeface="JasmineUPC" panose="02020603050405020304" pitchFamily="18" charset="-34"/>
                <a:ea typeface="Heiti TC Medium" pitchFamily="2" charset="-128"/>
                <a:cs typeface="JasmineUPC" panose="02020603050405020304" pitchFamily="18" charset="-34"/>
              </a:rPr>
            </a:br>
            <a:endParaRPr lang="fr-FR" sz="2800" dirty="0">
              <a:solidFill>
                <a:srgbClr val="FFFFFF"/>
              </a:solidFill>
              <a:latin typeface="JasmineUPC" panose="02020603050405020304" pitchFamily="18" charset="-34"/>
              <a:ea typeface="Heiti TC Medium" pitchFamily="2" charset="-128"/>
              <a:cs typeface="JasmineUPC" panose="02020603050405020304" pitchFamily="18" charset="-34"/>
            </a:endParaRPr>
          </a:p>
        </p:txBody>
      </p:sp>
      <p:sp>
        <p:nvSpPr>
          <p:cNvPr id="3" name="Sous-titre 2">
            <a:extLst>
              <a:ext uri="{FF2B5EF4-FFF2-40B4-BE49-F238E27FC236}">
                <a16:creationId xmlns:a16="http://schemas.microsoft.com/office/drawing/2014/main" id="{251D8C07-46D7-F344-8508-12177DA4A549}"/>
              </a:ext>
            </a:extLst>
          </p:cNvPr>
          <p:cNvSpPr>
            <a:spLocks noGrp="1"/>
          </p:cNvSpPr>
          <p:nvPr>
            <p:ph type="subTitle" idx="1"/>
          </p:nvPr>
        </p:nvSpPr>
        <p:spPr>
          <a:xfrm>
            <a:off x="7774111" y="4629096"/>
            <a:ext cx="3971221" cy="1518815"/>
          </a:xfrm>
        </p:spPr>
        <p:txBody>
          <a:bodyPr>
            <a:normAutofit fontScale="47500" lnSpcReduction="20000"/>
          </a:bodyPr>
          <a:lstStyle/>
          <a:p>
            <a:pPr algn="just"/>
            <a:r>
              <a:rPr lang="fr-FR" sz="4300" dirty="0">
                <a:solidFill>
                  <a:srgbClr val="FFFFFF"/>
                </a:solidFill>
                <a:latin typeface="JasmineUPC" panose="02020603050405020304" pitchFamily="18" charset="-34"/>
                <a:ea typeface="Heiti TC Medium" pitchFamily="2" charset="-128"/>
                <a:cs typeface="JasmineUPC" panose="02020603050405020304" pitchFamily="18" charset="-34"/>
              </a:rPr>
              <a:t>Document (PowerPoint) de la synthèse du dossier de conception fonctionnelle et technique, ainsi que du dossier d'exploitation et du PV de livraison finale </a:t>
            </a:r>
          </a:p>
          <a:p>
            <a:pPr algn="l"/>
            <a:r>
              <a:rPr lang="fr-FR" sz="4300" dirty="0" err="1">
                <a:solidFill>
                  <a:srgbClr val="FFFFFF"/>
                </a:solidFill>
                <a:latin typeface="JasmineUPC" panose="02020603050405020304" pitchFamily="18" charset="-34"/>
                <a:ea typeface="Heiti TC Medium" pitchFamily="2" charset="-128"/>
                <a:cs typeface="JasmineUPC" panose="02020603050405020304" pitchFamily="18" charset="-34"/>
              </a:rPr>
              <a:t>Github</a:t>
            </a:r>
            <a:r>
              <a:rPr lang="fr-FR" sz="4300" dirty="0">
                <a:solidFill>
                  <a:srgbClr val="FFFFFF"/>
                </a:solidFill>
                <a:latin typeface="JasmineUPC" panose="02020603050405020304" pitchFamily="18" charset="-34"/>
                <a:ea typeface="Heiti TC Medium" pitchFamily="2" charset="-128"/>
                <a:cs typeface="JasmineUPC" panose="02020603050405020304" pitchFamily="18" charset="-34"/>
              </a:rPr>
              <a:t> : https://</a:t>
            </a:r>
            <a:r>
              <a:rPr lang="fr-FR" sz="4300" dirty="0" err="1">
                <a:solidFill>
                  <a:srgbClr val="FFFFFF"/>
                </a:solidFill>
                <a:latin typeface="JasmineUPC" panose="02020603050405020304" pitchFamily="18" charset="-34"/>
                <a:ea typeface="Heiti TC Medium" pitchFamily="2" charset="-128"/>
                <a:cs typeface="JasmineUPC" panose="02020603050405020304" pitchFamily="18" charset="-34"/>
              </a:rPr>
              <a:t>github.com</a:t>
            </a:r>
            <a:r>
              <a:rPr lang="fr-FR" sz="4300" dirty="0">
                <a:solidFill>
                  <a:srgbClr val="FFFFFF"/>
                </a:solidFill>
                <a:latin typeface="JasmineUPC" panose="02020603050405020304" pitchFamily="18" charset="-34"/>
                <a:ea typeface="Heiti TC Medium" pitchFamily="2" charset="-128"/>
                <a:cs typeface="JasmineUPC" panose="02020603050405020304" pitchFamily="18" charset="-34"/>
              </a:rPr>
              <a:t>/Maximedu13/Documentez-votre-</a:t>
            </a:r>
            <a:r>
              <a:rPr lang="fr-FR" sz="4300" dirty="0" err="1">
                <a:solidFill>
                  <a:srgbClr val="FFFFFF"/>
                </a:solidFill>
                <a:latin typeface="JasmineUPC" panose="02020603050405020304" pitchFamily="18" charset="-34"/>
                <a:ea typeface="Heiti TC Medium" pitchFamily="2" charset="-128"/>
                <a:cs typeface="JasmineUPC" panose="02020603050405020304" pitchFamily="18" charset="-34"/>
              </a:rPr>
              <a:t>syst</a:t>
            </a:r>
            <a:r>
              <a:rPr lang="fr-FR" sz="4300" dirty="0">
                <a:solidFill>
                  <a:srgbClr val="FFFFFF"/>
                </a:solidFill>
                <a:latin typeface="JasmineUPC" panose="02020603050405020304" pitchFamily="18" charset="-34"/>
                <a:ea typeface="Heiti TC Medium" pitchFamily="2" charset="-128"/>
                <a:cs typeface="JasmineUPC" panose="02020603050405020304" pitchFamily="18" charset="-34"/>
              </a:rPr>
              <a:t>-me-de-gestion-de-pizzeria</a:t>
            </a:r>
          </a:p>
          <a:p>
            <a:pPr algn="l"/>
            <a:endParaRPr lang="fr-FR" dirty="0">
              <a:solidFill>
                <a:srgbClr val="FFFFFF"/>
              </a:solidFill>
            </a:endParaRPr>
          </a:p>
        </p:txBody>
      </p:sp>
      <p:sp>
        <p:nvSpPr>
          <p:cNvPr id="16" name="Round Single Corner Rectangle 24">
            <a:extLst>
              <a:ext uri="{FF2B5EF4-FFF2-40B4-BE49-F238E27FC236}">
                <a16:creationId xmlns:a16="http://schemas.microsoft.com/office/drawing/2014/main" id="{E8D8FD72-DBC9-4595-9B24-DCD3B0EC0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11284" y="635058"/>
            <a:ext cx="2657864" cy="2657864"/>
          </a:xfrm>
          <a:prstGeom prst="round1Rect">
            <a:avLst>
              <a:gd name="adj" fmla="val 11295"/>
            </a:avLst>
          </a:prstGeom>
          <a:solidFill>
            <a:srgbClr val="FFFFFF"/>
          </a:solidFill>
          <a:ln w="57150">
            <a:solidFill>
              <a:srgbClr val="8E745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Image 8" descr="Une image contenant objet, cintre&#10;&#10;Description générée automatiquement">
            <a:extLst>
              <a:ext uri="{FF2B5EF4-FFF2-40B4-BE49-F238E27FC236}">
                <a16:creationId xmlns:a16="http://schemas.microsoft.com/office/drawing/2014/main" id="{0A5D1484-EF8D-2244-A46C-77AE4CA11412}"/>
              </a:ext>
            </a:extLst>
          </p:cNvPr>
          <p:cNvPicPr>
            <a:picLocks noChangeAspect="1"/>
          </p:cNvPicPr>
          <p:nvPr/>
        </p:nvPicPr>
        <p:blipFill>
          <a:blip r:embed="rId2"/>
          <a:stretch>
            <a:fillRect/>
          </a:stretch>
        </p:blipFill>
        <p:spPr>
          <a:xfrm>
            <a:off x="1052598" y="776372"/>
            <a:ext cx="2375236" cy="2375236"/>
          </a:xfrm>
          <a:prstGeom prst="rect">
            <a:avLst/>
          </a:prstGeom>
        </p:spPr>
      </p:pic>
      <p:sp>
        <p:nvSpPr>
          <p:cNvPr id="18" name="Round Single Corner Rectangle 22">
            <a:extLst>
              <a:ext uri="{FF2B5EF4-FFF2-40B4-BE49-F238E27FC236}">
                <a16:creationId xmlns:a16="http://schemas.microsoft.com/office/drawing/2014/main" id="{FD6B835C-7DDD-47D9-B6A9-26B4F84DA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7533" y="1300271"/>
            <a:ext cx="1992651" cy="1992652"/>
          </a:xfrm>
          <a:prstGeom prst="round1Rect">
            <a:avLst>
              <a:gd name="adj" fmla="val 11295"/>
            </a:avLst>
          </a:prstGeom>
          <a:solidFill>
            <a:srgbClr val="8E7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ound Single Corner Rectangle 23">
            <a:extLst>
              <a:ext uri="{FF2B5EF4-FFF2-40B4-BE49-F238E27FC236}">
                <a16:creationId xmlns:a16="http://schemas.microsoft.com/office/drawing/2014/main" id="{EFA427F0-C6DC-4FA1-8C54-1D6B0623D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287904" y="3438135"/>
            <a:ext cx="2281244" cy="2281245"/>
          </a:xfrm>
          <a:prstGeom prst="round1Rect">
            <a:avLst>
              <a:gd name="adj" fmla="val 11295"/>
            </a:avLst>
          </a:prstGeom>
          <a:solidFill>
            <a:srgbClr val="8E7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ound Single Corner Rectangle 25">
            <a:extLst>
              <a:ext uri="{FF2B5EF4-FFF2-40B4-BE49-F238E27FC236}">
                <a16:creationId xmlns:a16="http://schemas.microsoft.com/office/drawing/2014/main" id="{255D5DA3-59CF-4FD2-8674-8B722A343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17533" y="3438135"/>
            <a:ext cx="2657864" cy="2657864"/>
          </a:xfrm>
          <a:prstGeom prst="round1Rect">
            <a:avLst>
              <a:gd name="adj" fmla="val 11295"/>
            </a:avLst>
          </a:prstGeom>
          <a:solidFill>
            <a:srgbClr val="FFFFFF"/>
          </a:solidFill>
          <a:ln w="57150">
            <a:solidFill>
              <a:srgbClr val="8E745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 6">
            <a:extLst>
              <a:ext uri="{FF2B5EF4-FFF2-40B4-BE49-F238E27FC236}">
                <a16:creationId xmlns:a16="http://schemas.microsoft.com/office/drawing/2014/main" id="{9586438D-8114-B047-896C-3476A77654F7}"/>
              </a:ext>
            </a:extLst>
          </p:cNvPr>
          <p:cNvPicPr>
            <a:picLocks noChangeAspect="1"/>
          </p:cNvPicPr>
          <p:nvPr/>
        </p:nvPicPr>
        <p:blipFill>
          <a:blip r:embed="rId3"/>
          <a:stretch>
            <a:fillRect/>
          </a:stretch>
        </p:blipFill>
        <p:spPr>
          <a:xfrm>
            <a:off x="3832412" y="4378310"/>
            <a:ext cx="2401670" cy="762529"/>
          </a:xfrm>
          <a:prstGeom prst="rect">
            <a:avLst/>
          </a:prstGeom>
        </p:spPr>
      </p:pic>
      <p:sp>
        <p:nvSpPr>
          <p:cNvPr id="24" name="Rectangle: Top Corners Rounded 23">
            <a:extLst>
              <a:ext uri="{FF2B5EF4-FFF2-40B4-BE49-F238E27FC236}">
                <a16:creationId xmlns:a16="http://schemas.microsoft.com/office/drawing/2014/main" id="{9E74304E-CF2D-41E1-92CF-7FC508311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52315" y="1050468"/>
            <a:ext cx="5609397" cy="4757058"/>
          </a:xfrm>
          <a:prstGeom prst="round2SameRect">
            <a:avLst>
              <a:gd name="adj1" fmla="val 2061"/>
              <a:gd name="adj2" fmla="val 0"/>
            </a:avLst>
          </a:prstGeom>
          <a:noFill/>
          <a:ln w="508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Connector 25">
            <a:extLst>
              <a:ext uri="{FF2B5EF4-FFF2-40B4-BE49-F238E27FC236}">
                <a16:creationId xmlns:a16="http://schemas.microsoft.com/office/drawing/2014/main" id="{4717401F-8127-4697-8085-3D6C69B5D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05773" y="4543311"/>
            <a:ext cx="1597456" cy="0"/>
          </a:xfrm>
          <a:prstGeom prst="line">
            <a:avLst/>
          </a:prstGeom>
          <a:ln w="50800">
            <a:solidFill>
              <a:srgbClr val="A6A6A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034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2" name="Rectangle 72">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666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74">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descr="page26image12282640">
            <a:extLst>
              <a:ext uri="{FF2B5EF4-FFF2-40B4-BE49-F238E27FC236}">
                <a16:creationId xmlns:a16="http://schemas.microsoft.com/office/drawing/2014/main" id="{3F8902C3-AFB4-8F44-80F5-EA6D9E826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29" y="643467"/>
            <a:ext cx="2401383" cy="2475653"/>
          </a:xfrm>
          <a:prstGeom prst="rect">
            <a:avLst/>
          </a:prstGeom>
          <a:noFill/>
          <a:extLst>
            <a:ext uri="{909E8E84-426E-40DD-AFC4-6F175D3DCCD1}">
              <a14:hiddenFill xmlns:a14="http://schemas.microsoft.com/office/drawing/2010/main">
                <a:solidFill>
                  <a:srgbClr val="FFFFFF"/>
                </a:solidFill>
              </a14:hiddenFill>
            </a:ext>
          </a:extLst>
        </p:spPr>
      </p:pic>
      <p:sp>
        <p:nvSpPr>
          <p:cNvPr id="2064" name="Rectangle 76">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page21image12277024">
            <a:extLst>
              <a:ext uri="{FF2B5EF4-FFF2-40B4-BE49-F238E27FC236}">
                <a16:creationId xmlns:a16="http://schemas.microsoft.com/office/drawing/2014/main" id="{6EA03F6E-DF65-F447-B218-657103736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6331" y="650497"/>
            <a:ext cx="2487277" cy="2468623"/>
          </a:xfrm>
          <a:prstGeom prst="rect">
            <a:avLst/>
          </a:prstGeom>
          <a:noFill/>
          <a:extLst>
            <a:ext uri="{909E8E84-426E-40DD-AFC4-6F175D3DCCD1}">
              <a14:hiddenFill xmlns:a14="http://schemas.microsoft.com/office/drawing/2010/main">
                <a:solidFill>
                  <a:srgbClr val="FFFFFF"/>
                </a:solidFill>
              </a14:hiddenFill>
            </a:ext>
          </a:extLst>
        </p:spPr>
      </p:pic>
      <p:sp>
        <p:nvSpPr>
          <p:cNvPr id="2065" name="Rectangle 78">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page10image12120464">
            <a:extLst>
              <a:ext uri="{FF2B5EF4-FFF2-40B4-BE49-F238E27FC236}">
                <a16:creationId xmlns:a16="http://schemas.microsoft.com/office/drawing/2014/main" id="{7FB90857-A68C-7C42-9E9C-C0556EAA2A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427" y="3748194"/>
            <a:ext cx="1835186" cy="2471631"/>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589788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9" name="Picture 1" descr="page8image12114224">
            <a:extLst>
              <a:ext uri="{FF2B5EF4-FFF2-40B4-BE49-F238E27FC236}">
                <a16:creationId xmlns:a16="http://schemas.microsoft.com/office/drawing/2014/main" id="{DCD7DDC7-5388-9648-A592-ACA8C9A861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676" y="884734"/>
            <a:ext cx="3252903" cy="5102592"/>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descr="page16image12256480">
            <a:extLst>
              <a:ext uri="{FF2B5EF4-FFF2-40B4-BE49-F238E27FC236}">
                <a16:creationId xmlns:a16="http://schemas.microsoft.com/office/drawing/2014/main" id="{5E5D9E16-9298-6E40-955B-B3210F7649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9450" y="3755224"/>
            <a:ext cx="2841038" cy="2464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059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D074C1-96C4-1642-9D22-E3D41091776F}"/>
              </a:ext>
            </a:extLst>
          </p:cNvPr>
          <p:cNvSpPr>
            <a:spLocks noGrp="1"/>
          </p:cNvSpPr>
          <p:nvPr>
            <p:ph type="title"/>
          </p:nvPr>
        </p:nvSpPr>
        <p:spPr>
          <a:xfrm>
            <a:off x="838200" y="263597"/>
            <a:ext cx="6387102" cy="771477"/>
          </a:xfrm>
        </p:spPr>
        <p:txBody>
          <a:bodyPr>
            <a:normAutofit/>
          </a:bodyPr>
          <a:lstStyle/>
          <a:p>
            <a:r>
              <a:rPr lang="fr-FR" altLang="fr-FR" sz="2800" b="1" dirty="0">
                <a:latin typeface="JasmineUPC" panose="02020603050405020304" pitchFamily="18" charset="-34"/>
                <a:cs typeface="JasmineUPC" panose="02020603050405020304" pitchFamily="18" charset="-34"/>
              </a:rPr>
              <a:t>UC1 – Cas d’utilisation « Passer une commande »</a:t>
            </a:r>
            <a:endParaRPr lang="fr-FR" sz="2800" dirty="0">
              <a:latin typeface="JasmineUPC" panose="02020603050405020304" pitchFamily="18" charset="-34"/>
              <a:cs typeface="JasmineUPC" panose="02020603050405020304" pitchFamily="18" charset="-34"/>
            </a:endParaRPr>
          </a:p>
        </p:txBody>
      </p:sp>
      <p:sp>
        <p:nvSpPr>
          <p:cNvPr id="71" name="Freeform: Shape 70">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6" name="Freeform: Shape 72">
            <a:extLst>
              <a:ext uri="{FF2B5EF4-FFF2-40B4-BE49-F238E27FC236}">
                <a16:creationId xmlns:a16="http://schemas.microsoft.com/office/drawing/2014/main" id="{46EA0402-5843-4D53-BF9C-BE7205812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9830" y="1"/>
            <a:ext cx="4502173" cy="344821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page19image12109856">
            <a:extLst>
              <a:ext uri="{FF2B5EF4-FFF2-40B4-BE49-F238E27FC236}">
                <a16:creationId xmlns:a16="http://schemas.microsoft.com/office/drawing/2014/main" id="{11B28C5F-461B-8945-A136-CBEA63840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8827" y="244523"/>
            <a:ext cx="2580738" cy="2580738"/>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Shape 74">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91B43EC4-7D6F-44CA-82DD-103883D23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8827" y="4082142"/>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1" name="Picture 1" descr="page19image12119008">
            <a:extLst>
              <a:ext uri="{FF2B5EF4-FFF2-40B4-BE49-F238E27FC236}">
                <a16:creationId xmlns:a16="http://schemas.microsoft.com/office/drawing/2014/main" id="{87D03AAE-E795-3A47-A427-79BB6664E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6232" y="5348326"/>
            <a:ext cx="2394408" cy="7662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au 8">
            <a:extLst>
              <a:ext uri="{FF2B5EF4-FFF2-40B4-BE49-F238E27FC236}">
                <a16:creationId xmlns:a16="http://schemas.microsoft.com/office/drawing/2014/main" id="{857F7916-247E-D140-906C-75D58B609AC6}"/>
              </a:ext>
            </a:extLst>
          </p:cNvPr>
          <p:cNvGraphicFramePr>
            <a:graphicFrameLocks noGrp="1"/>
          </p:cNvGraphicFramePr>
          <p:nvPr>
            <p:extLst>
              <p:ext uri="{D42A27DB-BD31-4B8C-83A1-F6EECF244321}">
                <p14:modId xmlns:p14="http://schemas.microsoft.com/office/powerpoint/2010/main" val="2735392007"/>
              </p:ext>
            </p:extLst>
          </p:nvPr>
        </p:nvGraphicFramePr>
        <p:xfrm>
          <a:off x="416882" y="853386"/>
          <a:ext cx="6966051" cy="4358640"/>
        </p:xfrm>
        <a:graphic>
          <a:graphicData uri="http://schemas.openxmlformats.org/drawingml/2006/table">
            <a:tbl>
              <a:tblPr/>
              <a:tblGrid>
                <a:gridCol w="6966051">
                  <a:extLst>
                    <a:ext uri="{9D8B030D-6E8A-4147-A177-3AD203B41FA5}">
                      <a16:colId xmlns:a16="http://schemas.microsoft.com/office/drawing/2014/main" val="1606565771"/>
                    </a:ext>
                  </a:extLst>
                </a:gridCol>
              </a:tblGrid>
              <a:tr h="0">
                <a:tc>
                  <a:txBody>
                    <a:bodyPr/>
                    <a:lstStyle/>
                    <a:p>
                      <a:r>
                        <a:rPr lang="fr-FR" sz="1600" b="0" noProof="0" dirty="0">
                          <a:solidFill>
                            <a:schemeClr val="bg1"/>
                          </a:solidFill>
                          <a:effectLst/>
                          <a:latin typeface="JasmineUPC" panose="02020603050405020304" pitchFamily="18" charset="-34"/>
                          <a:cs typeface="JasmineUPC" panose="02020603050405020304" pitchFamily="18" charset="-34"/>
                        </a:rPr>
                        <a:t>Nom : Passer une commande</a:t>
                      </a:r>
                      <a:br>
                        <a:rPr lang="fr-FR" sz="1600" b="0" noProof="0" dirty="0">
                          <a:solidFill>
                            <a:schemeClr val="bg1"/>
                          </a:solidFill>
                          <a:effectLst/>
                          <a:latin typeface="JasmineUPC" panose="02020603050405020304" pitchFamily="18" charset="-34"/>
                          <a:cs typeface="JasmineUPC" panose="02020603050405020304" pitchFamily="18" charset="-34"/>
                        </a:rPr>
                      </a:br>
                      <a:r>
                        <a:rPr lang="fr-FR" sz="1600" b="0" noProof="0" dirty="0">
                          <a:solidFill>
                            <a:schemeClr val="bg1"/>
                          </a:solidFill>
                          <a:effectLst/>
                          <a:latin typeface="JasmineUPC" panose="02020603050405020304" pitchFamily="18" charset="-34"/>
                          <a:cs typeface="JasmineUPC" panose="02020603050405020304" pitchFamily="18" charset="-34"/>
                        </a:rPr>
                        <a:t>Acteur(s) : Client</a:t>
                      </a:r>
                      <a:br>
                        <a:rPr lang="fr-FR" sz="1600" b="0" noProof="0" dirty="0">
                          <a:solidFill>
                            <a:schemeClr val="bg1"/>
                          </a:solidFill>
                          <a:effectLst/>
                          <a:latin typeface="JasmineUPC" panose="02020603050405020304" pitchFamily="18" charset="-34"/>
                          <a:cs typeface="JasmineUPC" panose="02020603050405020304" pitchFamily="18" charset="-34"/>
                        </a:rPr>
                      </a:br>
                      <a:r>
                        <a:rPr lang="fr-FR" sz="1600" b="0" noProof="0" dirty="0">
                          <a:solidFill>
                            <a:schemeClr val="bg1"/>
                          </a:solidFill>
                          <a:effectLst/>
                          <a:latin typeface="JasmineUPC" panose="02020603050405020304" pitchFamily="18" charset="-34"/>
                          <a:cs typeface="JasmineUPC" panose="02020603050405020304" pitchFamily="18" charset="-34"/>
                        </a:rPr>
                        <a:t>Description : Le client peut sélectionner parmi la liste de produits les pizzas qui l’intéressent.</a:t>
                      </a:r>
                      <a:br>
                        <a:rPr lang="fr-FR" sz="1600" b="0" noProof="0" dirty="0">
                          <a:solidFill>
                            <a:schemeClr val="bg1"/>
                          </a:solidFill>
                          <a:effectLst/>
                          <a:latin typeface="JasmineUPC" panose="02020603050405020304" pitchFamily="18" charset="-34"/>
                          <a:cs typeface="JasmineUPC" panose="02020603050405020304" pitchFamily="18" charset="-34"/>
                        </a:rPr>
                      </a:br>
                      <a:r>
                        <a:rPr lang="fr-FR" sz="1600" b="0" noProof="0" dirty="0">
                          <a:solidFill>
                            <a:schemeClr val="bg1"/>
                          </a:solidFill>
                          <a:effectLst/>
                          <a:latin typeface="JasmineUPC" panose="02020603050405020304" pitchFamily="18" charset="-34"/>
                          <a:cs typeface="JasmineUPC" panose="02020603050405020304" pitchFamily="18" charset="-34"/>
                        </a:rPr>
                        <a:t>Auteur : Maxime Jacquette</a:t>
                      </a:r>
                      <a:br>
                        <a:rPr lang="fr-FR" sz="1600" b="0" noProof="0" dirty="0">
                          <a:solidFill>
                            <a:schemeClr val="bg1"/>
                          </a:solidFill>
                          <a:effectLst/>
                          <a:latin typeface="JasmineUPC" panose="02020603050405020304" pitchFamily="18" charset="-34"/>
                          <a:cs typeface="JasmineUPC" panose="02020603050405020304" pitchFamily="18" charset="-34"/>
                        </a:rPr>
                      </a:br>
                      <a:r>
                        <a:rPr lang="fr-FR" sz="1600" b="0" noProof="0" dirty="0">
                          <a:solidFill>
                            <a:schemeClr val="bg1"/>
                          </a:solidFill>
                          <a:effectLst/>
                          <a:latin typeface="JasmineUPC" panose="02020603050405020304" pitchFamily="18" charset="-34"/>
                          <a:cs typeface="JasmineUPC" panose="02020603050405020304" pitchFamily="18" charset="-34"/>
                        </a:rPr>
                        <a:t>Date(s) : 21/12/2018 (première rédaction) </a:t>
                      </a:r>
                      <a:endParaRPr lang="fr-FR" sz="1600" noProof="0" dirty="0">
                        <a:solidFill>
                          <a:schemeClr val="bg1"/>
                        </a:solidFill>
                        <a:effectLst/>
                        <a:latin typeface="JasmineUPC" panose="02020603050405020304" pitchFamily="18" charset="-34"/>
                        <a:cs typeface="JasmineUPC" panose="02020603050405020304" pitchFamily="18" charset="-34"/>
                      </a:endParaRPr>
                    </a:p>
                    <a:p>
                      <a:r>
                        <a:rPr lang="fr-FR" sz="1600" b="0" noProof="0" dirty="0">
                          <a:solidFill>
                            <a:schemeClr val="bg1"/>
                          </a:solidFill>
                          <a:effectLst/>
                          <a:latin typeface="JasmineUPC" panose="02020603050405020304" pitchFamily="18" charset="-34"/>
                          <a:cs typeface="JasmineUPC" panose="02020603050405020304" pitchFamily="18" charset="-34"/>
                        </a:rPr>
                        <a:t>Préconditions : Le client doit s’être authentifié. Démarrage : Être sur la page de consultation des produits. </a:t>
                      </a:r>
                      <a:endParaRPr lang="fr-FR" sz="1600" noProof="0" dirty="0">
                        <a:solidFill>
                          <a:schemeClr val="bg1"/>
                        </a:solidFill>
                        <a:effectLst/>
                        <a:latin typeface="JasmineUPC" panose="02020603050405020304" pitchFamily="18" charset="-34"/>
                        <a:cs typeface="JasmineUPC" panose="02020603050405020304" pitchFamily="18" charset="-34"/>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FEFEF"/>
                    </a:solidFill>
                  </a:tcPr>
                </a:tc>
                <a:extLst>
                  <a:ext uri="{0D108BD9-81ED-4DB2-BD59-A6C34878D82A}">
                    <a16:rowId xmlns:a16="http://schemas.microsoft.com/office/drawing/2014/main" val="721878621"/>
                  </a:ext>
                </a:extLst>
              </a:tr>
              <a:tr h="0">
                <a:tc>
                  <a:txBody>
                    <a:bodyPr/>
                    <a:lstStyle/>
                    <a:p>
                      <a:pPr marL="0" algn="l" defTabSz="914400" rtl="0" eaLnBrk="1" latinLnBrk="0" hangingPunct="1"/>
                      <a:r>
                        <a:rPr lang="fr-FR" sz="1600" b="0" kern="1200" noProof="0" dirty="0">
                          <a:solidFill>
                            <a:schemeClr val="bg1"/>
                          </a:solidFill>
                          <a:effectLst/>
                          <a:latin typeface="JasmineUPC" panose="02020603050405020304" pitchFamily="18" charset="-34"/>
                          <a:ea typeface="+mn-ea"/>
                          <a:cs typeface="JasmineUPC" panose="02020603050405020304" pitchFamily="18" charset="-34"/>
                        </a:rPr>
                        <a:t>DESCRIPTION</a:t>
                      </a:r>
                      <a:br>
                        <a:rPr lang="fr-FR" sz="1600" b="0" kern="1200" noProof="0" dirty="0">
                          <a:solidFill>
                            <a:schemeClr val="bg1"/>
                          </a:solidFill>
                          <a:effectLst/>
                          <a:latin typeface="JasmineUPC" panose="02020603050405020304" pitchFamily="18" charset="-34"/>
                          <a:ea typeface="+mn-ea"/>
                          <a:cs typeface="JasmineUPC" panose="02020603050405020304" pitchFamily="18" charset="-34"/>
                        </a:rPr>
                      </a:br>
                      <a:r>
                        <a:rPr lang="fr-FR" sz="1600" b="0" kern="1200" noProof="0" dirty="0">
                          <a:solidFill>
                            <a:schemeClr val="bg1"/>
                          </a:solidFill>
                          <a:effectLst/>
                          <a:latin typeface="JasmineUPC" panose="02020603050405020304" pitchFamily="18" charset="-34"/>
                          <a:ea typeface="+mn-ea"/>
                          <a:cs typeface="JasmineUPC" panose="02020603050405020304" pitchFamily="18" charset="-34"/>
                        </a:rPr>
                        <a:t>Le scénario nominal :</a:t>
                      </a:r>
                      <a:br>
                        <a:rPr lang="fr-FR" sz="1600" b="0" kern="1200" noProof="0" dirty="0">
                          <a:solidFill>
                            <a:schemeClr val="bg1"/>
                          </a:solidFill>
                          <a:effectLst/>
                          <a:latin typeface="JasmineUPC" panose="02020603050405020304" pitchFamily="18" charset="-34"/>
                          <a:ea typeface="+mn-ea"/>
                          <a:cs typeface="JasmineUPC" panose="02020603050405020304" pitchFamily="18" charset="-34"/>
                        </a:rPr>
                      </a:br>
                      <a:r>
                        <a:rPr lang="fr-FR" sz="1600" b="0" kern="1200" noProof="0" dirty="0">
                          <a:solidFill>
                            <a:schemeClr val="bg1"/>
                          </a:solidFill>
                          <a:effectLst/>
                          <a:latin typeface="JasmineUPC" panose="02020603050405020304" pitchFamily="18" charset="-34"/>
                          <a:ea typeface="+mn-ea"/>
                          <a:cs typeface="JasmineUPC" panose="02020603050405020304" pitchFamily="18" charset="-34"/>
                        </a:rPr>
                        <a:t>1. Le client sélectionne des articles.</a:t>
                      </a:r>
                      <a:br>
                        <a:rPr lang="fr-FR" sz="1600" b="0" kern="1200" noProof="0" dirty="0">
                          <a:solidFill>
                            <a:schemeClr val="bg1"/>
                          </a:solidFill>
                          <a:effectLst/>
                          <a:latin typeface="JasmineUPC" panose="02020603050405020304" pitchFamily="18" charset="-34"/>
                          <a:ea typeface="+mn-ea"/>
                          <a:cs typeface="JasmineUPC" panose="02020603050405020304" pitchFamily="18" charset="-34"/>
                        </a:rPr>
                      </a:br>
                      <a:r>
                        <a:rPr lang="fr-FR" sz="1600" b="0" kern="1200" noProof="0" dirty="0">
                          <a:solidFill>
                            <a:schemeClr val="bg1"/>
                          </a:solidFill>
                          <a:effectLst/>
                          <a:latin typeface="JasmineUPC" panose="02020603050405020304" pitchFamily="18" charset="-34"/>
                          <a:ea typeface="+mn-ea"/>
                          <a:cs typeface="JasmineUPC" panose="02020603050405020304" pitchFamily="18" charset="-34"/>
                        </a:rPr>
                        <a:t>2. Le client valide sa commande</a:t>
                      </a:r>
                      <a:br>
                        <a:rPr lang="fr-FR" sz="1600" b="0" kern="1200" noProof="0" dirty="0">
                          <a:solidFill>
                            <a:schemeClr val="bg1"/>
                          </a:solidFill>
                          <a:effectLst/>
                          <a:latin typeface="JasmineUPC" panose="02020603050405020304" pitchFamily="18" charset="-34"/>
                          <a:ea typeface="+mn-ea"/>
                          <a:cs typeface="JasmineUPC" panose="02020603050405020304" pitchFamily="18" charset="-34"/>
                        </a:rPr>
                      </a:br>
                      <a:r>
                        <a:rPr lang="fr-FR" sz="1600" b="0" kern="1200" noProof="0" dirty="0">
                          <a:solidFill>
                            <a:schemeClr val="bg1"/>
                          </a:solidFill>
                          <a:effectLst/>
                          <a:latin typeface="JasmineUPC" panose="02020603050405020304" pitchFamily="18" charset="-34"/>
                          <a:ea typeface="+mn-ea"/>
                          <a:cs typeface="JasmineUPC" panose="02020603050405020304" pitchFamily="18" charset="-34"/>
                        </a:rPr>
                        <a:t>3. Le système enregistre la commande. </a:t>
                      </a: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245370895"/>
                  </a:ext>
                </a:extLst>
              </a:tr>
              <a:tr h="0">
                <a:tc>
                  <a:txBody>
                    <a:bodyPr/>
                    <a:lstStyle/>
                    <a:p>
                      <a:r>
                        <a:rPr lang="fr-FR" sz="1600" b="0" noProof="0">
                          <a:solidFill>
                            <a:schemeClr val="bg1"/>
                          </a:solidFill>
                          <a:effectLst/>
                          <a:latin typeface="JasmineUPC" panose="02020603050405020304" pitchFamily="18" charset="-34"/>
                          <a:cs typeface="JasmineUPC" panose="02020603050405020304" pitchFamily="18" charset="-34"/>
                        </a:rPr>
                        <a:t>Les scénarios alternatifs </a:t>
                      </a:r>
                      <a:endParaRPr lang="fr-FR" sz="1600" noProof="0">
                        <a:solidFill>
                          <a:schemeClr val="bg1"/>
                        </a:solidFill>
                        <a:effectLst/>
                        <a:latin typeface="JasmineUPC" panose="02020603050405020304" pitchFamily="18" charset="-34"/>
                        <a:cs typeface="JasmineUPC" panose="02020603050405020304" pitchFamily="18" charset="-34"/>
                      </a:endParaRPr>
                    </a:p>
                    <a:p>
                      <a:r>
                        <a:rPr lang="fr-FR" sz="1600" b="0" noProof="0">
                          <a:solidFill>
                            <a:schemeClr val="bg1"/>
                          </a:solidFill>
                          <a:effectLst/>
                          <a:latin typeface="JasmineUPC" panose="02020603050405020304" pitchFamily="18" charset="-34"/>
                          <a:cs typeface="JasmineUPC" panose="02020603050405020304" pitchFamily="18" charset="-34"/>
                        </a:rPr>
                        <a:t>2.a Le client quitte.</a:t>
                      </a:r>
                      <a:br>
                        <a:rPr lang="fr-FR" sz="1600" b="0" noProof="0">
                          <a:solidFill>
                            <a:schemeClr val="bg1"/>
                          </a:solidFill>
                          <a:effectLst/>
                          <a:latin typeface="JasmineUPC" panose="02020603050405020304" pitchFamily="18" charset="-34"/>
                          <a:cs typeface="JasmineUPC" panose="02020603050405020304" pitchFamily="18" charset="-34"/>
                        </a:rPr>
                      </a:br>
                      <a:r>
                        <a:rPr lang="fr-FR" sz="1600" b="0" noProof="0">
                          <a:solidFill>
                            <a:schemeClr val="bg1"/>
                          </a:solidFill>
                          <a:effectLst/>
                          <a:latin typeface="JasmineUPC" panose="02020603050405020304" pitchFamily="18" charset="-34"/>
                          <a:cs typeface="JasmineUPC" panose="02020603050405020304" pitchFamily="18" charset="-34"/>
                        </a:rPr>
                        <a:t>2.b La commande est invalide. </a:t>
                      </a:r>
                      <a:endParaRPr lang="fr-FR" sz="1600" noProof="0">
                        <a:solidFill>
                          <a:schemeClr val="bg1"/>
                        </a:solidFill>
                        <a:effectLst/>
                        <a:latin typeface="JasmineUPC" panose="02020603050405020304" pitchFamily="18" charset="-34"/>
                        <a:cs typeface="JasmineUPC" panose="02020603050405020304" pitchFamily="18" charset="-34"/>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EFEF"/>
                    </a:solidFill>
                  </a:tcPr>
                </a:tc>
                <a:extLst>
                  <a:ext uri="{0D108BD9-81ED-4DB2-BD59-A6C34878D82A}">
                    <a16:rowId xmlns:a16="http://schemas.microsoft.com/office/drawing/2014/main" val="1153385862"/>
                  </a:ext>
                </a:extLst>
              </a:tr>
              <a:tr h="0">
                <a:tc>
                  <a:txBody>
                    <a:bodyPr/>
                    <a:lstStyle/>
                    <a:p>
                      <a:r>
                        <a:rPr lang="fr-FR" sz="1600" b="0" noProof="0" dirty="0">
                          <a:solidFill>
                            <a:schemeClr val="bg1"/>
                          </a:solidFill>
                          <a:effectLst/>
                          <a:latin typeface="JasmineUPC" panose="02020603050405020304" pitchFamily="18" charset="-34"/>
                          <a:cs typeface="JasmineUPC" panose="02020603050405020304" pitchFamily="18" charset="-34"/>
                        </a:rPr>
                        <a:t>Fin : Scénario nominal à l’étape 3. </a:t>
                      </a:r>
                      <a:endParaRPr lang="fr-FR" sz="1600" noProof="0" dirty="0">
                        <a:solidFill>
                          <a:schemeClr val="bg1"/>
                        </a:solidFill>
                        <a:effectLst/>
                        <a:latin typeface="JasmineUPC" panose="02020603050405020304" pitchFamily="18" charset="-34"/>
                        <a:cs typeface="JasmineUPC" panose="02020603050405020304" pitchFamily="18" charset="-34"/>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926227200"/>
                  </a:ext>
                </a:extLst>
              </a:tr>
              <a:tr h="0">
                <a:tc>
                  <a:txBody>
                    <a:bodyPr/>
                    <a:lstStyle/>
                    <a:p>
                      <a:r>
                        <a:rPr lang="fr-FR" sz="1600" b="0" noProof="0" dirty="0">
                          <a:solidFill>
                            <a:schemeClr val="bg1"/>
                          </a:solidFill>
                          <a:effectLst/>
                          <a:latin typeface="JasmineUPC" panose="02020603050405020304" pitchFamily="18" charset="-34"/>
                          <a:cs typeface="JasmineUPC" panose="02020603050405020304" pitchFamily="18" charset="-34"/>
                        </a:rPr>
                        <a:t>Post-conditions : Envoi sur la page de paiement </a:t>
                      </a:r>
                      <a:endParaRPr lang="fr-FR" sz="1600" noProof="0" dirty="0">
                        <a:solidFill>
                          <a:schemeClr val="bg1"/>
                        </a:solidFill>
                        <a:effectLst/>
                        <a:latin typeface="JasmineUPC" panose="02020603050405020304" pitchFamily="18" charset="-34"/>
                        <a:cs typeface="JasmineUPC" panose="02020603050405020304" pitchFamily="18" charset="-34"/>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solidFill>
                      <a:srgbClr val="EFEFEF"/>
                    </a:solidFill>
                  </a:tcPr>
                </a:tc>
                <a:extLst>
                  <a:ext uri="{0D108BD9-81ED-4DB2-BD59-A6C34878D82A}">
                    <a16:rowId xmlns:a16="http://schemas.microsoft.com/office/drawing/2014/main" val="2833279919"/>
                  </a:ext>
                </a:extLst>
              </a:tr>
            </a:tbl>
          </a:graphicData>
        </a:graphic>
      </p:graphicFrame>
      <p:graphicFrame>
        <p:nvGraphicFramePr>
          <p:cNvPr id="10" name="Tableau 9">
            <a:extLst>
              <a:ext uri="{FF2B5EF4-FFF2-40B4-BE49-F238E27FC236}">
                <a16:creationId xmlns:a16="http://schemas.microsoft.com/office/drawing/2014/main" id="{B7904633-271E-FB49-A9EC-78AF9910A3D6}"/>
              </a:ext>
            </a:extLst>
          </p:cNvPr>
          <p:cNvGraphicFramePr>
            <a:graphicFrameLocks noGrp="1"/>
          </p:cNvGraphicFramePr>
          <p:nvPr>
            <p:extLst>
              <p:ext uri="{D42A27DB-BD31-4B8C-83A1-F6EECF244321}">
                <p14:modId xmlns:p14="http://schemas.microsoft.com/office/powerpoint/2010/main" val="69528796"/>
              </p:ext>
            </p:extLst>
          </p:nvPr>
        </p:nvGraphicFramePr>
        <p:xfrm>
          <a:off x="416881" y="5212026"/>
          <a:ext cx="6966051" cy="1249680"/>
        </p:xfrm>
        <a:graphic>
          <a:graphicData uri="http://schemas.openxmlformats.org/drawingml/2006/table">
            <a:tbl>
              <a:tblPr/>
              <a:tblGrid>
                <a:gridCol w="6966051">
                  <a:extLst>
                    <a:ext uri="{9D8B030D-6E8A-4147-A177-3AD203B41FA5}">
                      <a16:colId xmlns:a16="http://schemas.microsoft.com/office/drawing/2014/main" val="1012867237"/>
                    </a:ext>
                  </a:extLst>
                </a:gridCol>
              </a:tblGrid>
              <a:tr h="0">
                <a:tc>
                  <a:txBody>
                    <a:bodyPr/>
                    <a:lstStyle/>
                    <a:p>
                      <a:r>
                        <a:rPr lang="fr-FR" sz="1600" b="0" dirty="0">
                          <a:solidFill>
                            <a:schemeClr val="bg1"/>
                          </a:solidFill>
                          <a:effectLst/>
                          <a:latin typeface="JasmineUPC" panose="02020603050405020304" pitchFamily="18" charset="-34"/>
                          <a:cs typeface="JasmineUPC" panose="02020603050405020304" pitchFamily="18" charset="-34"/>
                        </a:rPr>
                        <a:t>COMPLEMENTS </a:t>
                      </a:r>
                    </a:p>
                    <a:p>
                      <a:r>
                        <a:rPr lang="fr-FR" sz="1600" b="0" dirty="0">
                          <a:solidFill>
                            <a:schemeClr val="bg1"/>
                          </a:solidFill>
                          <a:effectLst/>
                          <a:latin typeface="JasmineUPC" panose="02020603050405020304" pitchFamily="18" charset="-34"/>
                          <a:cs typeface="JasmineUPC" panose="02020603050405020304" pitchFamily="18" charset="-34"/>
                        </a:rPr>
                        <a:t>Ergonomie Non communiquée. </a:t>
                      </a:r>
                      <a:endParaRPr lang="fr-FR" sz="1600" dirty="0">
                        <a:solidFill>
                          <a:schemeClr val="bg1"/>
                        </a:solidFill>
                        <a:effectLst/>
                        <a:latin typeface="JasmineUPC" panose="02020603050405020304" pitchFamily="18" charset="-34"/>
                        <a:cs typeface="JasmineUPC" panose="02020603050405020304" pitchFamily="18" charset="-34"/>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6096"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98113972"/>
                  </a:ext>
                </a:extLst>
              </a:tr>
              <a:tr h="0">
                <a:tc>
                  <a:txBody>
                    <a:bodyPr/>
                    <a:lstStyle/>
                    <a:p>
                      <a:r>
                        <a:rPr lang="fr-FR" sz="1600" b="0" dirty="0">
                          <a:solidFill>
                            <a:schemeClr val="bg1"/>
                          </a:solidFill>
                          <a:effectLst/>
                          <a:latin typeface="JasmineUPC" panose="02020603050405020304" pitchFamily="18" charset="-34"/>
                          <a:cs typeface="JasmineUPC" panose="02020603050405020304" pitchFamily="18" charset="-34"/>
                        </a:rPr>
                        <a:t>Performance attendue Non communiquée. </a:t>
                      </a:r>
                      <a:endParaRPr lang="fr-FR" sz="1600" dirty="0">
                        <a:solidFill>
                          <a:schemeClr val="bg1"/>
                        </a:solidFill>
                        <a:effectLst/>
                        <a:latin typeface="JasmineUPC" panose="02020603050405020304" pitchFamily="18" charset="-34"/>
                        <a:cs typeface="JasmineUPC" panose="02020603050405020304" pitchFamily="18" charset="-34"/>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EFEF"/>
                    </a:solidFill>
                  </a:tcPr>
                </a:tc>
                <a:extLst>
                  <a:ext uri="{0D108BD9-81ED-4DB2-BD59-A6C34878D82A}">
                    <a16:rowId xmlns:a16="http://schemas.microsoft.com/office/drawing/2014/main" val="3909880616"/>
                  </a:ext>
                </a:extLst>
              </a:tr>
              <a:tr h="0">
                <a:tc>
                  <a:txBody>
                    <a:bodyPr/>
                    <a:lstStyle/>
                    <a:p>
                      <a:r>
                        <a:rPr lang="fr-FR" sz="1600" b="0" dirty="0">
                          <a:solidFill>
                            <a:schemeClr val="bg1"/>
                          </a:solidFill>
                          <a:effectLst/>
                          <a:latin typeface="JasmineUPC" panose="02020603050405020304" pitchFamily="18" charset="-34"/>
                          <a:cs typeface="JasmineUPC" panose="02020603050405020304" pitchFamily="18" charset="-34"/>
                        </a:rPr>
                        <a:t>Problèmes non résolus Aucun </a:t>
                      </a:r>
                      <a:endParaRPr lang="fr-FR" sz="1600" dirty="0">
                        <a:solidFill>
                          <a:schemeClr val="bg1"/>
                        </a:solidFill>
                        <a:effectLst/>
                        <a:latin typeface="JasmineUPC" panose="02020603050405020304" pitchFamily="18" charset="-34"/>
                        <a:cs typeface="JasmineUPC" panose="02020603050405020304" pitchFamily="18" charset="-34"/>
                      </a:endParaRPr>
                    </a:p>
                  </a:txBody>
                  <a:tcPr anchor="ctr">
                    <a:lnL w="6096" cap="flat" cmpd="sng" algn="ctr">
                      <a:solidFill>
                        <a:srgbClr val="000000"/>
                      </a:solidFill>
                      <a:prstDash val="solid"/>
                      <a:round/>
                      <a:headEnd type="none" w="med" len="med"/>
                      <a:tailEnd type="none" w="med" len="med"/>
                    </a:lnL>
                    <a:lnR w="6096"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096"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91200240"/>
                  </a:ext>
                </a:extLst>
              </a:tr>
            </a:tbl>
          </a:graphicData>
        </a:graphic>
      </p:graphicFrame>
    </p:spTree>
    <p:extLst>
      <p:ext uri="{BB962C8B-B14F-4D97-AF65-F5344CB8AC3E}">
        <p14:creationId xmlns:p14="http://schemas.microsoft.com/office/powerpoint/2010/main" val="275785447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1EFE628-C378-074A-B790-50895F9CFEC7}"/>
              </a:ext>
            </a:extLst>
          </p:cNvPr>
          <p:cNvSpPr>
            <a:spLocks noGrp="1"/>
          </p:cNvSpPr>
          <p:nvPr>
            <p:ph type="title"/>
          </p:nvPr>
        </p:nvSpPr>
        <p:spPr>
          <a:xfrm>
            <a:off x="643468" y="192658"/>
            <a:ext cx="3363974" cy="1223351"/>
          </a:xfrm>
          <a:noFill/>
          <a:ln w="19050">
            <a:solidFill>
              <a:schemeClr val="bg1"/>
            </a:solidFill>
          </a:ln>
        </p:spPr>
        <p:txBody>
          <a:bodyPr wrap="square">
            <a:normAutofit/>
          </a:bodyPr>
          <a:lstStyle/>
          <a:p>
            <a:pPr algn="ctr"/>
            <a:r>
              <a:rPr lang="fr-FR" sz="3200" dirty="0">
                <a:solidFill>
                  <a:schemeClr val="bg1"/>
                </a:solidFill>
                <a:latin typeface="JasmineUPC" panose="02020603050405020304" pitchFamily="18" charset="-34"/>
                <a:cs typeface="JasmineUPC" panose="02020603050405020304" pitchFamily="18" charset="-34"/>
              </a:rPr>
              <a:t>DOMAINE FONCTIONNEL</a:t>
            </a:r>
          </a:p>
        </p:txBody>
      </p:sp>
      <p:sp>
        <p:nvSpPr>
          <p:cNvPr id="3" name="Espace réservé du contenu 2">
            <a:extLst>
              <a:ext uri="{FF2B5EF4-FFF2-40B4-BE49-F238E27FC236}">
                <a16:creationId xmlns:a16="http://schemas.microsoft.com/office/drawing/2014/main" id="{B20F681D-DA35-584E-848E-EBFC418ABD6B}"/>
              </a:ext>
            </a:extLst>
          </p:cNvPr>
          <p:cNvSpPr>
            <a:spLocks noGrp="1"/>
          </p:cNvSpPr>
          <p:nvPr>
            <p:ph idx="1"/>
          </p:nvPr>
        </p:nvSpPr>
        <p:spPr>
          <a:xfrm>
            <a:off x="643468" y="1640754"/>
            <a:ext cx="3363974" cy="5024587"/>
          </a:xfrm>
        </p:spPr>
        <p:txBody>
          <a:bodyPr>
            <a:normAutofit fontScale="32500" lnSpcReduction="20000"/>
          </a:bodyPr>
          <a:lstStyle/>
          <a:p>
            <a:r>
              <a:rPr lang="fr-FR" sz="4900" dirty="0">
                <a:solidFill>
                  <a:schemeClr val="bg1"/>
                </a:solidFill>
              </a:rPr>
              <a:t>classe </a:t>
            </a:r>
            <a:r>
              <a:rPr lang="fr-FR" sz="4900" b="1" dirty="0" err="1">
                <a:solidFill>
                  <a:schemeClr val="bg1"/>
                </a:solidFill>
              </a:rPr>
              <a:t>PizzaStore</a:t>
            </a:r>
            <a:endParaRPr lang="fr-FR" sz="4900" dirty="0">
              <a:solidFill>
                <a:schemeClr val="bg1"/>
              </a:solidFill>
            </a:endParaRPr>
          </a:p>
          <a:p>
            <a:r>
              <a:rPr lang="fr-FR" sz="4900" dirty="0">
                <a:solidFill>
                  <a:schemeClr val="bg1"/>
                </a:solidFill>
              </a:rPr>
              <a:t>classe </a:t>
            </a:r>
            <a:r>
              <a:rPr lang="fr-FR" sz="4900" b="1" dirty="0" err="1">
                <a:solidFill>
                  <a:schemeClr val="bg1"/>
                </a:solidFill>
              </a:rPr>
              <a:t>Address</a:t>
            </a:r>
            <a:r>
              <a:rPr lang="fr-FR" sz="4900" b="1" dirty="0">
                <a:solidFill>
                  <a:schemeClr val="bg1"/>
                </a:solidFill>
              </a:rPr>
              <a:t> </a:t>
            </a:r>
          </a:p>
          <a:p>
            <a:r>
              <a:rPr lang="fr-FR" sz="4900" dirty="0">
                <a:solidFill>
                  <a:schemeClr val="bg1"/>
                </a:solidFill>
              </a:rPr>
              <a:t>classe </a:t>
            </a:r>
            <a:r>
              <a:rPr lang="fr-FR" sz="4900" b="1" dirty="0">
                <a:solidFill>
                  <a:schemeClr val="bg1"/>
                </a:solidFill>
              </a:rPr>
              <a:t>Team </a:t>
            </a:r>
          </a:p>
          <a:p>
            <a:r>
              <a:rPr lang="fr-FR" sz="4900" dirty="0">
                <a:solidFill>
                  <a:schemeClr val="bg1"/>
                </a:solidFill>
              </a:rPr>
              <a:t>classe </a:t>
            </a:r>
            <a:r>
              <a:rPr lang="fr-FR" sz="4900" b="1" dirty="0">
                <a:solidFill>
                  <a:schemeClr val="bg1"/>
                </a:solidFill>
              </a:rPr>
              <a:t>Client </a:t>
            </a:r>
          </a:p>
          <a:p>
            <a:r>
              <a:rPr lang="fr-FR" sz="4900" dirty="0">
                <a:solidFill>
                  <a:schemeClr val="bg1"/>
                </a:solidFill>
              </a:rPr>
              <a:t>classe </a:t>
            </a:r>
            <a:r>
              <a:rPr lang="fr-FR" sz="4900" b="1" dirty="0" err="1">
                <a:solidFill>
                  <a:schemeClr val="bg1"/>
                </a:solidFill>
              </a:rPr>
              <a:t>OrderPizzeria</a:t>
            </a:r>
            <a:endParaRPr lang="fr-FR" sz="4900" b="1" dirty="0">
              <a:solidFill>
                <a:schemeClr val="bg1"/>
              </a:solidFill>
            </a:endParaRPr>
          </a:p>
          <a:p>
            <a:r>
              <a:rPr lang="fr-FR" sz="4900" dirty="0">
                <a:solidFill>
                  <a:schemeClr val="bg1"/>
                </a:solidFill>
              </a:rPr>
              <a:t>classe </a:t>
            </a:r>
            <a:r>
              <a:rPr lang="fr-FR" sz="4900" b="1" dirty="0" err="1">
                <a:solidFill>
                  <a:schemeClr val="bg1"/>
                </a:solidFill>
              </a:rPr>
              <a:t>Billing</a:t>
            </a:r>
            <a:r>
              <a:rPr lang="fr-FR" sz="4900" b="1" dirty="0">
                <a:solidFill>
                  <a:schemeClr val="bg1"/>
                </a:solidFill>
              </a:rPr>
              <a:t> </a:t>
            </a:r>
          </a:p>
          <a:p>
            <a:r>
              <a:rPr lang="fr-FR" sz="4900" dirty="0">
                <a:solidFill>
                  <a:schemeClr val="bg1"/>
                </a:solidFill>
              </a:rPr>
              <a:t>classe </a:t>
            </a:r>
            <a:r>
              <a:rPr lang="fr-FR" sz="4900" b="1" dirty="0" err="1">
                <a:solidFill>
                  <a:schemeClr val="bg1"/>
                </a:solidFill>
              </a:rPr>
              <a:t>Ingredient</a:t>
            </a:r>
            <a:endParaRPr lang="fr-FR" sz="4900" b="1" dirty="0">
              <a:solidFill>
                <a:schemeClr val="bg1"/>
              </a:solidFill>
            </a:endParaRPr>
          </a:p>
          <a:p>
            <a:r>
              <a:rPr lang="fr-FR" sz="4900" dirty="0">
                <a:solidFill>
                  <a:schemeClr val="bg1"/>
                </a:solidFill>
              </a:rPr>
              <a:t>classe </a:t>
            </a:r>
            <a:r>
              <a:rPr lang="fr-FR" sz="4900" b="1" dirty="0">
                <a:solidFill>
                  <a:schemeClr val="bg1"/>
                </a:solidFill>
              </a:rPr>
              <a:t>Pizza </a:t>
            </a:r>
          </a:p>
          <a:p>
            <a:r>
              <a:rPr lang="fr-FR" sz="4900" dirty="0">
                <a:solidFill>
                  <a:schemeClr val="bg1"/>
                </a:solidFill>
              </a:rPr>
              <a:t>classe </a:t>
            </a:r>
            <a:r>
              <a:rPr lang="fr-FR" sz="4900" b="1" dirty="0" err="1">
                <a:solidFill>
                  <a:schemeClr val="bg1"/>
                </a:solidFill>
              </a:rPr>
              <a:t>Recipe</a:t>
            </a:r>
            <a:r>
              <a:rPr lang="fr-FR" sz="4900" b="1" dirty="0">
                <a:solidFill>
                  <a:schemeClr val="bg1"/>
                </a:solidFill>
              </a:rPr>
              <a:t> </a:t>
            </a:r>
          </a:p>
          <a:p>
            <a:r>
              <a:rPr lang="fr-FR" sz="4900" dirty="0">
                <a:solidFill>
                  <a:schemeClr val="bg1"/>
                </a:solidFill>
              </a:rPr>
              <a:t>classe </a:t>
            </a:r>
            <a:r>
              <a:rPr lang="fr-FR" sz="4900" b="1" dirty="0">
                <a:solidFill>
                  <a:schemeClr val="bg1"/>
                </a:solidFill>
              </a:rPr>
              <a:t>Supplier </a:t>
            </a:r>
          </a:p>
          <a:p>
            <a:r>
              <a:rPr lang="fr-FR" sz="4900" dirty="0">
                <a:solidFill>
                  <a:schemeClr val="bg1"/>
                </a:solidFill>
              </a:rPr>
              <a:t>classe d’association </a:t>
            </a:r>
            <a:r>
              <a:rPr lang="fr-FR" sz="4900" b="1" dirty="0" err="1">
                <a:solidFill>
                  <a:schemeClr val="bg1"/>
                </a:solidFill>
              </a:rPr>
              <a:t>ClientDetails</a:t>
            </a:r>
            <a:r>
              <a:rPr lang="fr-FR" sz="4900" b="1" dirty="0">
                <a:solidFill>
                  <a:schemeClr val="bg1"/>
                </a:solidFill>
              </a:rPr>
              <a:t> </a:t>
            </a:r>
          </a:p>
          <a:p>
            <a:r>
              <a:rPr lang="fr-FR" sz="4900" dirty="0">
                <a:solidFill>
                  <a:schemeClr val="bg1"/>
                </a:solidFill>
              </a:rPr>
              <a:t>classe d’association</a:t>
            </a:r>
            <a:r>
              <a:rPr lang="fr-FR" sz="4900" b="1" dirty="0">
                <a:solidFill>
                  <a:schemeClr val="bg1"/>
                </a:solidFill>
              </a:rPr>
              <a:t> </a:t>
            </a:r>
            <a:r>
              <a:rPr lang="fr-FR" sz="4900" b="1" dirty="0" err="1">
                <a:solidFill>
                  <a:schemeClr val="bg1"/>
                </a:solidFill>
              </a:rPr>
              <a:t>TeamDetails</a:t>
            </a:r>
            <a:endParaRPr lang="fr-FR" sz="4900" b="1" dirty="0">
              <a:solidFill>
                <a:schemeClr val="bg1"/>
              </a:solidFill>
            </a:endParaRPr>
          </a:p>
          <a:p>
            <a:r>
              <a:rPr lang="fr-FR" sz="4900" dirty="0">
                <a:solidFill>
                  <a:schemeClr val="bg1"/>
                </a:solidFill>
              </a:rPr>
              <a:t>classe d’association </a:t>
            </a:r>
            <a:r>
              <a:rPr lang="fr-FR" sz="4900" b="1" dirty="0">
                <a:solidFill>
                  <a:schemeClr val="bg1"/>
                </a:solidFill>
              </a:rPr>
              <a:t>Stock</a:t>
            </a:r>
          </a:p>
          <a:p>
            <a:r>
              <a:rPr lang="fr-FR" sz="4900" dirty="0">
                <a:solidFill>
                  <a:schemeClr val="bg1"/>
                </a:solidFill>
              </a:rPr>
              <a:t>classe d’association </a:t>
            </a:r>
            <a:r>
              <a:rPr lang="fr-FR" sz="4900" b="1" dirty="0" err="1">
                <a:solidFill>
                  <a:schemeClr val="bg1"/>
                </a:solidFill>
              </a:rPr>
              <a:t>OrderSupplier</a:t>
            </a:r>
            <a:r>
              <a:rPr lang="fr-FR" sz="4900" dirty="0">
                <a:solidFill>
                  <a:schemeClr val="bg1"/>
                </a:solidFill>
              </a:rPr>
              <a:t> </a:t>
            </a:r>
          </a:p>
          <a:p>
            <a:r>
              <a:rPr lang="fr-FR" sz="4900" dirty="0">
                <a:solidFill>
                  <a:schemeClr val="bg1"/>
                </a:solidFill>
              </a:rPr>
              <a:t>classe d’association </a:t>
            </a:r>
            <a:r>
              <a:rPr lang="fr-FR" sz="4900" b="1" dirty="0" err="1">
                <a:solidFill>
                  <a:schemeClr val="bg1"/>
                </a:solidFill>
              </a:rPr>
              <a:t>CommandLine</a:t>
            </a:r>
            <a:r>
              <a:rPr lang="fr-FR" sz="4900" b="1" dirty="0">
                <a:solidFill>
                  <a:schemeClr val="bg1"/>
                </a:solidFill>
              </a:rPr>
              <a:t> </a:t>
            </a:r>
          </a:p>
          <a:p>
            <a:r>
              <a:rPr lang="fr-FR" sz="4900" dirty="0">
                <a:solidFill>
                  <a:schemeClr val="bg1"/>
                </a:solidFill>
              </a:rPr>
              <a:t>classe d’association </a:t>
            </a:r>
            <a:r>
              <a:rPr lang="fr-FR" sz="4900" b="1" dirty="0">
                <a:solidFill>
                  <a:schemeClr val="bg1"/>
                </a:solidFill>
              </a:rPr>
              <a:t>Composition</a:t>
            </a:r>
          </a:p>
          <a:p>
            <a:endParaRPr lang="fr-FR" sz="2000" dirty="0">
              <a:solidFill>
                <a:schemeClr val="bg1"/>
              </a:solidFill>
            </a:endParaRPr>
          </a:p>
        </p:txBody>
      </p:sp>
      <p:pic>
        <p:nvPicPr>
          <p:cNvPr id="1030" name="Picture 1" descr="page11image51544688">
            <a:extLst>
              <a:ext uri="{FF2B5EF4-FFF2-40B4-BE49-F238E27FC236}">
                <a16:creationId xmlns:a16="http://schemas.microsoft.com/office/drawing/2014/main" id="{34BF08A0-A991-6046-906E-D37713D4BC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0308" y="257577"/>
            <a:ext cx="6932070" cy="6342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348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C722BAE-7DA5-E04B-A985-3E66A8E3A0E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WORKFLOWS</a:t>
            </a:r>
          </a:p>
        </p:txBody>
      </p:sp>
      <p:cxnSp>
        <p:nvCxnSpPr>
          <p:cNvPr id="193" name="Straight Connector 19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053" name="Picture 5" descr="page15image51468592">
            <a:extLst>
              <a:ext uri="{FF2B5EF4-FFF2-40B4-BE49-F238E27FC236}">
                <a16:creationId xmlns:a16="http://schemas.microsoft.com/office/drawing/2014/main" id="{6D3C415B-4A55-3840-84A9-0CA6E1EAB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4021" y="2277802"/>
            <a:ext cx="5723466" cy="44447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page14image51451376">
            <a:extLst>
              <a:ext uri="{FF2B5EF4-FFF2-40B4-BE49-F238E27FC236}">
                <a16:creationId xmlns:a16="http://schemas.microsoft.com/office/drawing/2014/main" id="{A1C9B4C9-A6D1-C74C-9EED-0C60EF390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191" y="2277801"/>
            <a:ext cx="5825532" cy="444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650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23D96111-C47B-B149-9B86-42413FF55B6E}"/>
              </a:ext>
            </a:extLst>
          </p:cNvPr>
          <p:cNvPicPr>
            <a:picLocks noChangeAspect="1"/>
          </p:cNvPicPr>
          <p:nvPr/>
        </p:nvPicPr>
        <p:blipFill rotWithShape="1">
          <a:blip r:embed="rId3">
            <a:alphaModFix amt="50000"/>
            <a:extLst/>
          </a:blip>
          <a:srcRect t="6250"/>
          <a:stretch/>
        </p:blipFill>
        <p:spPr>
          <a:xfrm>
            <a:off x="20" y="1"/>
            <a:ext cx="12191980" cy="6857999"/>
          </a:xfrm>
          <a:prstGeom prst="rect">
            <a:avLst/>
          </a:prstGeom>
        </p:spPr>
      </p:pic>
      <p:sp>
        <p:nvSpPr>
          <p:cNvPr id="2" name="Titre 1">
            <a:extLst>
              <a:ext uri="{FF2B5EF4-FFF2-40B4-BE49-F238E27FC236}">
                <a16:creationId xmlns:a16="http://schemas.microsoft.com/office/drawing/2014/main" id="{822D6130-1D52-9344-A936-30F7A6EE4EAB}"/>
              </a:ext>
            </a:extLst>
          </p:cNvPr>
          <p:cNvSpPr>
            <a:spLocks noGrp="1"/>
          </p:cNvSpPr>
          <p:nvPr>
            <p:ph type="title"/>
          </p:nvPr>
        </p:nvSpPr>
        <p:spPr>
          <a:xfrm>
            <a:off x="4387349" y="1200152"/>
            <a:ext cx="6897171" cy="4457696"/>
          </a:xfrm>
        </p:spPr>
        <p:txBody>
          <a:bodyPr vert="horz" lIns="91440" tIns="45720" rIns="91440" bIns="45720" rtlCol="0" anchor="ctr">
            <a:normAutofit/>
          </a:bodyPr>
          <a:lstStyle/>
          <a:p>
            <a:pPr lvl="0"/>
            <a:r>
              <a:rPr lang="en-US" sz="8000" dirty="0">
                <a:solidFill>
                  <a:srgbClr val="FFFFFF"/>
                </a:solidFill>
              </a:rPr>
              <a:t>3. Dossier de conception technique</a:t>
            </a:r>
          </a:p>
          <a:p>
            <a:endParaRPr lang="en-US" sz="8000" dirty="0">
              <a:solidFill>
                <a:srgbClr val="FFFFFF"/>
              </a:solidFill>
            </a:endParaRPr>
          </a:p>
        </p:txBody>
      </p:sp>
      <p:cxnSp>
        <p:nvCxnSpPr>
          <p:cNvPr id="11" name="Straight Connector 1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525133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846"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Espace réservé du contenu 4">
            <a:extLst>
              <a:ext uri="{FF2B5EF4-FFF2-40B4-BE49-F238E27FC236}">
                <a16:creationId xmlns:a16="http://schemas.microsoft.com/office/drawing/2014/main" id="{1DE8208A-38A9-2D41-BB7D-002FA16DCB89}"/>
              </a:ext>
            </a:extLst>
          </p:cNvPr>
          <p:cNvPicPr>
            <a:picLocks noChangeAspect="1"/>
          </p:cNvPicPr>
          <p:nvPr/>
        </p:nvPicPr>
        <p:blipFill>
          <a:blip r:embed="rId2"/>
          <a:stretch>
            <a:fillRect/>
          </a:stretch>
        </p:blipFill>
        <p:spPr>
          <a:xfrm>
            <a:off x="7935533" y="286808"/>
            <a:ext cx="4079718" cy="5766858"/>
          </a:xfrm>
          <a:prstGeom prst="rect">
            <a:avLst/>
          </a:prstGeom>
        </p:spPr>
      </p:pic>
      <p:sp>
        <p:nvSpPr>
          <p:cNvPr id="6" name="ZoneTexte 5">
            <a:extLst>
              <a:ext uri="{FF2B5EF4-FFF2-40B4-BE49-F238E27FC236}">
                <a16:creationId xmlns:a16="http://schemas.microsoft.com/office/drawing/2014/main" id="{DB5C1A32-8868-AC41-B2A9-679C55D9FA97}"/>
              </a:ext>
            </a:extLst>
          </p:cNvPr>
          <p:cNvSpPr txBox="1"/>
          <p:nvPr/>
        </p:nvSpPr>
        <p:spPr>
          <a:xfrm>
            <a:off x="698850" y="875394"/>
            <a:ext cx="5246054" cy="707886"/>
          </a:xfrm>
          <a:prstGeom prst="rect">
            <a:avLst/>
          </a:prstGeom>
          <a:noFill/>
        </p:spPr>
        <p:txBody>
          <a:bodyPr wrap="square" rtlCol="0">
            <a:spAutoFit/>
          </a:bodyPr>
          <a:lstStyle/>
          <a:p>
            <a:r>
              <a:rPr lang="fr-FR"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JasmineUPC" panose="02020603050405020304" pitchFamily="18" charset="-34"/>
                <a:cs typeface="JasmineUPC" panose="02020603050405020304" pitchFamily="18" charset="-34"/>
              </a:rPr>
              <a:t>Dossier de conception technique</a:t>
            </a:r>
          </a:p>
        </p:txBody>
      </p:sp>
      <p:sp>
        <p:nvSpPr>
          <p:cNvPr id="7" name="ZoneTexte 6">
            <a:extLst>
              <a:ext uri="{FF2B5EF4-FFF2-40B4-BE49-F238E27FC236}">
                <a16:creationId xmlns:a16="http://schemas.microsoft.com/office/drawing/2014/main" id="{C9A4AAD1-1FD3-CD4B-B4C6-3FFE3CA54255}"/>
              </a:ext>
            </a:extLst>
          </p:cNvPr>
          <p:cNvSpPr txBox="1"/>
          <p:nvPr/>
        </p:nvSpPr>
        <p:spPr>
          <a:xfrm>
            <a:off x="698850" y="1752947"/>
            <a:ext cx="4588648" cy="2062103"/>
          </a:xfrm>
          <a:prstGeom prst="rect">
            <a:avLst/>
          </a:prstGeom>
          <a:noFill/>
        </p:spPr>
        <p:txBody>
          <a:bodyPr wrap="square" rtlCol="0">
            <a:spAutoFit/>
          </a:bodyPr>
          <a:lstStyle/>
          <a:p>
            <a:pPr algn="just"/>
            <a:r>
              <a:rPr lang="fr-FR" sz="3200" u="sng" dirty="0">
                <a:latin typeface="JasmineUPC" panose="02020603050405020304" pitchFamily="18" charset="-34"/>
                <a:cs typeface="JasmineUPC" panose="02020603050405020304" pitchFamily="18" charset="-34"/>
              </a:rPr>
              <a:t>But</a:t>
            </a:r>
            <a:r>
              <a:rPr lang="fr-FR" sz="3200" dirty="0">
                <a:latin typeface="JasmineUPC" panose="02020603050405020304" pitchFamily="18" charset="-34"/>
                <a:cs typeface="JasmineUPC" panose="02020603050405020304" pitchFamily="18" charset="-34"/>
              </a:rPr>
              <a:t> : se concentre sur le fonctionnement de chaque unité du logiciel. Il s'agit d'adapter la conception à l'architecture. </a:t>
            </a:r>
          </a:p>
        </p:txBody>
      </p:sp>
    </p:spTree>
    <p:extLst>
      <p:ext uri="{BB962C8B-B14F-4D97-AF65-F5344CB8AC3E}">
        <p14:creationId xmlns:p14="http://schemas.microsoft.com/office/powerpoint/2010/main" val="210829606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descr="Une image contenant imprimante, intérieur, équipement électronique, ciel&#10;&#10;Description générée automatiquement">
            <a:extLst>
              <a:ext uri="{FF2B5EF4-FFF2-40B4-BE49-F238E27FC236}">
                <a16:creationId xmlns:a16="http://schemas.microsoft.com/office/drawing/2014/main" id="{6DF3EB02-4541-544C-914A-7EAC228ECD66}"/>
              </a:ext>
            </a:extLst>
          </p:cNvPr>
          <p:cNvPicPr>
            <a:picLocks noChangeAspect="1"/>
          </p:cNvPicPr>
          <p:nvPr/>
        </p:nvPicPr>
        <p:blipFill rotWithShape="1">
          <a:blip r:embed="rId2">
            <a:alphaModFix amt="35000"/>
            <a:extLst/>
          </a:blip>
          <a:srcRect t="4882" b="13002"/>
          <a:stretch/>
        </p:blipFill>
        <p:spPr>
          <a:xfrm>
            <a:off x="0" y="10"/>
            <a:ext cx="12192000" cy="6857990"/>
          </a:xfrm>
          <a:prstGeom prst="rect">
            <a:avLst/>
          </a:prstGeom>
        </p:spPr>
      </p:pic>
      <p:sp>
        <p:nvSpPr>
          <p:cNvPr id="2" name="Titre 1">
            <a:extLst>
              <a:ext uri="{FF2B5EF4-FFF2-40B4-BE49-F238E27FC236}">
                <a16:creationId xmlns:a16="http://schemas.microsoft.com/office/drawing/2014/main" id="{8B4DB0B1-7FD0-5249-96B3-7D2895B57693}"/>
              </a:ext>
            </a:extLst>
          </p:cNvPr>
          <p:cNvSpPr>
            <a:spLocks noGrp="1"/>
          </p:cNvSpPr>
          <p:nvPr>
            <p:ph type="title"/>
          </p:nvPr>
        </p:nvSpPr>
        <p:spPr>
          <a:xfrm>
            <a:off x="838199" y="1065862"/>
            <a:ext cx="6052955" cy="4726276"/>
          </a:xfrm>
        </p:spPr>
        <p:txBody>
          <a:bodyPr>
            <a:normAutofit/>
          </a:bodyPr>
          <a:lstStyle/>
          <a:p>
            <a:pPr algn="r"/>
            <a:r>
              <a:rPr lang="fr-FR" sz="8000" dirty="0">
                <a:ln w="22225">
                  <a:solidFill>
                    <a:srgbClr val="FFFFFF"/>
                  </a:solidFill>
                </a:ln>
                <a:noFill/>
                <a:latin typeface="JasmineUPC" panose="02020603050405020304" pitchFamily="18" charset="-34"/>
                <a:cs typeface="JasmineUPC" panose="02020603050405020304" pitchFamily="18" charset="-34"/>
              </a:rPr>
              <a:t>L’application Front-end</a:t>
            </a:r>
          </a:p>
        </p:txBody>
      </p:sp>
      <p:cxnSp>
        <p:nvCxnSpPr>
          <p:cNvPr id="16" name="Straight Connector 15">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36B5111E-9144-5740-A8D9-6D9D0FD3EB98}"/>
              </a:ext>
            </a:extLst>
          </p:cNvPr>
          <p:cNvSpPr>
            <a:spLocks noGrp="1"/>
          </p:cNvSpPr>
          <p:nvPr>
            <p:ph idx="1"/>
          </p:nvPr>
        </p:nvSpPr>
        <p:spPr>
          <a:xfrm>
            <a:off x="7534641" y="1065862"/>
            <a:ext cx="3860002" cy="4726276"/>
          </a:xfrm>
        </p:spPr>
        <p:txBody>
          <a:bodyPr anchor="ctr">
            <a:normAutofit/>
          </a:bodyPr>
          <a:lstStyle/>
          <a:p>
            <a:pPr>
              <a:buFont typeface="Wingdings" pitchFamily="2" charset="2"/>
              <a:buChar char="v"/>
            </a:pPr>
            <a:r>
              <a:rPr lang="fr-FR" sz="3600" dirty="0">
                <a:solidFill>
                  <a:srgbClr val="FFFFFF"/>
                </a:solidFill>
                <a:latin typeface="JasmineUPC" panose="02020603050405020304" pitchFamily="18" charset="-34"/>
                <a:cs typeface="JasmineUPC" panose="02020603050405020304" pitchFamily="18" charset="-34"/>
              </a:rPr>
              <a:t>HTML</a:t>
            </a:r>
          </a:p>
          <a:p>
            <a:pPr>
              <a:buFont typeface="Wingdings" pitchFamily="2" charset="2"/>
              <a:buChar char="v"/>
            </a:pPr>
            <a:endParaRPr lang="fr-FR" sz="3600" dirty="0">
              <a:solidFill>
                <a:srgbClr val="FFFFFF"/>
              </a:solidFill>
              <a:latin typeface="JasmineUPC" panose="02020603050405020304" pitchFamily="18" charset="-34"/>
              <a:cs typeface="JasmineUPC" panose="02020603050405020304" pitchFamily="18" charset="-34"/>
            </a:endParaRPr>
          </a:p>
          <a:p>
            <a:pPr>
              <a:buFont typeface="Wingdings" pitchFamily="2" charset="2"/>
              <a:buChar char="v"/>
            </a:pPr>
            <a:r>
              <a:rPr lang="fr-FR" sz="3600" dirty="0">
                <a:solidFill>
                  <a:srgbClr val="FFFFFF"/>
                </a:solidFill>
                <a:latin typeface="JasmineUPC" panose="02020603050405020304" pitchFamily="18" charset="-34"/>
                <a:cs typeface="JasmineUPC" panose="02020603050405020304" pitchFamily="18" charset="-34"/>
              </a:rPr>
              <a:t>CSS</a:t>
            </a:r>
          </a:p>
          <a:p>
            <a:pPr marL="0" indent="0">
              <a:buFont typeface="Arial" panose="020B0604020202020204" pitchFamily="34" charset="0"/>
              <a:buNone/>
            </a:pPr>
            <a:endParaRPr lang="fr-FR" sz="3600" dirty="0">
              <a:solidFill>
                <a:srgbClr val="FFFFFF"/>
              </a:solidFill>
              <a:latin typeface="JasmineUPC" panose="02020603050405020304" pitchFamily="18" charset="-34"/>
              <a:cs typeface="JasmineUPC" panose="02020603050405020304" pitchFamily="18" charset="-34"/>
            </a:endParaRPr>
          </a:p>
          <a:p>
            <a:pPr>
              <a:buFont typeface="Wingdings" pitchFamily="2" charset="2"/>
              <a:buChar char="v"/>
            </a:pPr>
            <a:r>
              <a:rPr lang="fr-FR" sz="3600" dirty="0">
                <a:solidFill>
                  <a:srgbClr val="FFFFFF"/>
                </a:solidFill>
                <a:latin typeface="JasmineUPC" panose="02020603050405020304" pitchFamily="18" charset="-34"/>
                <a:cs typeface="JasmineUPC" panose="02020603050405020304" pitchFamily="18" charset="-34"/>
              </a:rPr>
              <a:t>JavaScript (jQuery)</a:t>
            </a:r>
          </a:p>
        </p:txBody>
      </p:sp>
    </p:spTree>
    <p:extLst>
      <p:ext uri="{BB962C8B-B14F-4D97-AF65-F5344CB8AC3E}">
        <p14:creationId xmlns:p14="http://schemas.microsoft.com/office/powerpoint/2010/main" val="118363054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3">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descr="Une image contenant capture d’écran&#10;&#10;Description générée automatiquement">
            <a:extLst>
              <a:ext uri="{FF2B5EF4-FFF2-40B4-BE49-F238E27FC236}">
                <a16:creationId xmlns:a16="http://schemas.microsoft.com/office/drawing/2014/main" id="{539801CA-6D9A-2C4F-BFCF-95696EE76EB4}"/>
              </a:ext>
            </a:extLst>
          </p:cNvPr>
          <p:cNvPicPr>
            <a:picLocks noChangeAspect="1"/>
          </p:cNvPicPr>
          <p:nvPr/>
        </p:nvPicPr>
        <p:blipFill rotWithShape="1">
          <a:blip r:embed="rId2">
            <a:alphaModFix amt="35000"/>
            <a:extLst/>
          </a:blip>
          <a:srcRect r="2667"/>
          <a:stretch/>
        </p:blipFill>
        <p:spPr>
          <a:xfrm>
            <a:off x="20" y="1"/>
            <a:ext cx="12191980" cy="6857999"/>
          </a:xfrm>
          <a:prstGeom prst="rect">
            <a:avLst/>
          </a:prstGeom>
        </p:spPr>
      </p:pic>
      <p:sp>
        <p:nvSpPr>
          <p:cNvPr id="2" name="Titre 1">
            <a:extLst>
              <a:ext uri="{FF2B5EF4-FFF2-40B4-BE49-F238E27FC236}">
                <a16:creationId xmlns:a16="http://schemas.microsoft.com/office/drawing/2014/main" id="{81874E2A-3A7B-AE4C-ADD5-3E0B557ECEA9}"/>
              </a:ext>
            </a:extLst>
          </p:cNvPr>
          <p:cNvSpPr>
            <a:spLocks noGrp="1"/>
          </p:cNvSpPr>
          <p:nvPr>
            <p:ph type="title"/>
          </p:nvPr>
        </p:nvSpPr>
        <p:spPr>
          <a:xfrm>
            <a:off x="838199" y="1065862"/>
            <a:ext cx="6052955" cy="4726276"/>
          </a:xfrm>
        </p:spPr>
        <p:txBody>
          <a:bodyPr>
            <a:normAutofit/>
          </a:bodyPr>
          <a:lstStyle/>
          <a:p>
            <a:pPr algn="r"/>
            <a:r>
              <a:rPr lang="fr-FR" sz="8000">
                <a:ln w="22225">
                  <a:solidFill>
                    <a:srgbClr val="FFFFFF"/>
                  </a:solidFill>
                </a:ln>
                <a:noFill/>
                <a:latin typeface="JasmineUPC" panose="02020603050405020304" pitchFamily="18" charset="-34"/>
                <a:cs typeface="JasmineUPC" panose="02020603050405020304" pitchFamily="18" charset="-34"/>
              </a:rPr>
              <a:t>L’application back-end</a:t>
            </a:r>
          </a:p>
        </p:txBody>
      </p:sp>
      <p:cxnSp>
        <p:nvCxnSpPr>
          <p:cNvPr id="19" name="Straight Connector 15">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F770D4AA-AF56-3F4F-BF9F-1EB71AB8688B}"/>
              </a:ext>
            </a:extLst>
          </p:cNvPr>
          <p:cNvSpPr>
            <a:spLocks noGrp="1"/>
          </p:cNvSpPr>
          <p:nvPr>
            <p:ph idx="1"/>
          </p:nvPr>
        </p:nvSpPr>
        <p:spPr>
          <a:xfrm>
            <a:off x="7534641" y="1065862"/>
            <a:ext cx="3860002" cy="4726276"/>
          </a:xfrm>
        </p:spPr>
        <p:txBody>
          <a:bodyPr anchor="ctr">
            <a:normAutofit/>
          </a:bodyPr>
          <a:lstStyle/>
          <a:p>
            <a:pPr marL="0" indent="0">
              <a:buFont typeface="Arial" panose="020B0604020202020204" pitchFamily="34" charset="0"/>
              <a:buNone/>
            </a:pPr>
            <a:endParaRPr lang="fr-FR" sz="2000" dirty="0">
              <a:solidFill>
                <a:srgbClr val="FFFFFF"/>
              </a:solidFill>
              <a:latin typeface="JasmineUPC" panose="02020603050405020304" pitchFamily="18" charset="-34"/>
              <a:cs typeface="JasmineUPC" panose="02020603050405020304" pitchFamily="18" charset="-34"/>
            </a:endParaRPr>
          </a:p>
          <a:p>
            <a:pPr marL="0" indent="0">
              <a:buFont typeface="Arial" panose="020B0604020202020204" pitchFamily="34" charset="0"/>
              <a:buNone/>
            </a:pPr>
            <a:endParaRPr lang="fr-FR" sz="3600" dirty="0">
              <a:solidFill>
                <a:srgbClr val="FFFFFF"/>
              </a:solidFill>
              <a:latin typeface="JasmineUPC" panose="02020603050405020304" pitchFamily="18" charset="-34"/>
              <a:cs typeface="JasmineUPC" panose="02020603050405020304" pitchFamily="18" charset="-34"/>
            </a:endParaRPr>
          </a:p>
          <a:p>
            <a:pPr>
              <a:buFont typeface="Wingdings" pitchFamily="2" charset="2"/>
              <a:buChar char="v"/>
            </a:pPr>
            <a:r>
              <a:rPr lang="fr-FR" sz="3600" dirty="0">
                <a:solidFill>
                  <a:srgbClr val="FFFFFF"/>
                </a:solidFill>
                <a:latin typeface="JasmineUPC" panose="02020603050405020304" pitchFamily="18" charset="-34"/>
                <a:cs typeface="JasmineUPC" panose="02020603050405020304" pitchFamily="18" charset="-34"/>
              </a:rPr>
              <a:t>Python</a:t>
            </a:r>
          </a:p>
          <a:p>
            <a:pPr marL="0" indent="0">
              <a:buFont typeface="Arial" panose="020B0604020202020204" pitchFamily="34" charset="0"/>
              <a:buNone/>
            </a:pPr>
            <a:endParaRPr lang="fr-FR" sz="3600" dirty="0">
              <a:solidFill>
                <a:srgbClr val="FFFFFF"/>
              </a:solidFill>
              <a:latin typeface="JasmineUPC" panose="02020603050405020304" pitchFamily="18" charset="-34"/>
              <a:cs typeface="JasmineUPC" panose="02020603050405020304" pitchFamily="18" charset="-34"/>
            </a:endParaRPr>
          </a:p>
          <a:p>
            <a:pPr>
              <a:buFont typeface="Wingdings" pitchFamily="2" charset="2"/>
              <a:buChar char="v"/>
            </a:pPr>
            <a:r>
              <a:rPr lang="fr-FR" sz="3600" dirty="0">
                <a:solidFill>
                  <a:srgbClr val="FFFFFF"/>
                </a:solidFill>
                <a:latin typeface="JasmineUPC" panose="02020603050405020304" pitchFamily="18" charset="-34"/>
                <a:cs typeface="JasmineUPC" panose="02020603050405020304" pitchFamily="18" charset="-34"/>
              </a:rPr>
              <a:t>Django</a:t>
            </a:r>
          </a:p>
          <a:p>
            <a:pPr marL="0" indent="0">
              <a:buFont typeface="Arial" panose="020B0604020202020204" pitchFamily="34" charset="0"/>
              <a:buNone/>
            </a:pPr>
            <a:endParaRPr lang="fr-FR" sz="3600" dirty="0">
              <a:solidFill>
                <a:srgbClr val="FFFFFF"/>
              </a:solidFill>
              <a:latin typeface="JasmineUPC" panose="02020603050405020304" pitchFamily="18" charset="-34"/>
              <a:cs typeface="JasmineUPC" panose="02020603050405020304" pitchFamily="18" charset="-34"/>
            </a:endParaRPr>
          </a:p>
          <a:p>
            <a:pPr>
              <a:buFont typeface="Wingdings" pitchFamily="2" charset="2"/>
              <a:buChar char="v"/>
            </a:pPr>
            <a:r>
              <a:rPr lang="fr-FR" sz="3600" dirty="0">
                <a:solidFill>
                  <a:srgbClr val="FFFFFF"/>
                </a:solidFill>
                <a:latin typeface="JasmineUPC" panose="02020603050405020304" pitchFamily="18" charset="-34"/>
                <a:cs typeface="JasmineUPC" panose="02020603050405020304" pitchFamily="18" charset="-34"/>
              </a:rPr>
              <a:t>MySQL</a:t>
            </a:r>
          </a:p>
        </p:txBody>
      </p:sp>
    </p:spTree>
    <p:extLst>
      <p:ext uri="{BB962C8B-B14F-4D97-AF65-F5344CB8AC3E}">
        <p14:creationId xmlns:p14="http://schemas.microsoft.com/office/powerpoint/2010/main" val="359120665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1" descr="page6image25880528">
            <a:extLst>
              <a:ext uri="{FF2B5EF4-FFF2-40B4-BE49-F238E27FC236}">
                <a16:creationId xmlns:a16="http://schemas.microsoft.com/office/drawing/2014/main" id="{2793739F-D6CA-DF43-B99B-746EC70E314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7012" y="480060"/>
            <a:ext cx="11237976" cy="589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890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D6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1" descr="page13image25806672">
            <a:extLst>
              <a:ext uri="{FF2B5EF4-FFF2-40B4-BE49-F238E27FC236}">
                <a16:creationId xmlns:a16="http://schemas.microsoft.com/office/drawing/2014/main" id="{3FD907E8-8C28-7F42-818D-57477A0C73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38488" y="643467"/>
            <a:ext cx="8315023"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368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1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4AC947B-83A2-CF44-B944-B82B21CC3700}"/>
              </a:ext>
            </a:extLst>
          </p:cNvPr>
          <p:cNvSpPr>
            <a:spLocks noGrp="1"/>
          </p:cNvSpPr>
          <p:nvPr>
            <p:ph type="title"/>
          </p:nvPr>
        </p:nvSpPr>
        <p:spPr>
          <a:xfrm>
            <a:off x="863029" y="1012004"/>
            <a:ext cx="3416158" cy="4795408"/>
          </a:xfrm>
          <a:prstGeom prst="ellipse">
            <a:avLst/>
          </a:prstGeom>
        </p:spPr>
        <p:txBody>
          <a:bodyPr>
            <a:normAutofit/>
          </a:bodyPr>
          <a:lstStyle/>
          <a:p>
            <a:r>
              <a:rPr lang="fr-FR" sz="4100">
                <a:solidFill>
                  <a:srgbClr val="FFFFFF"/>
                </a:solidFill>
              </a:rPr>
              <a:t>Sommaire</a:t>
            </a:r>
          </a:p>
        </p:txBody>
      </p:sp>
      <p:graphicFrame>
        <p:nvGraphicFramePr>
          <p:cNvPr id="5" name="Espace réservé du contenu 2">
            <a:extLst>
              <a:ext uri="{FF2B5EF4-FFF2-40B4-BE49-F238E27FC236}">
                <a16:creationId xmlns:a16="http://schemas.microsoft.com/office/drawing/2014/main" id="{D360BF09-F56A-4563-87CF-2F6EEFCBEF76}"/>
              </a:ext>
            </a:extLst>
          </p:cNvPr>
          <p:cNvGraphicFramePr>
            <a:graphicFrameLocks noGrp="1"/>
          </p:cNvGraphicFramePr>
          <p:nvPr>
            <p:ph idx="1"/>
            <p:extLst>
              <p:ext uri="{D42A27DB-BD31-4B8C-83A1-F6EECF244321}">
                <p14:modId xmlns:p14="http://schemas.microsoft.com/office/powerpoint/2010/main" val="159083815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6628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838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1" name="Titre 1">
            <a:extLst>
              <a:ext uri="{FF2B5EF4-FFF2-40B4-BE49-F238E27FC236}">
                <a16:creationId xmlns:a16="http://schemas.microsoft.com/office/drawing/2014/main" id="{F23E3AB4-B21B-4543-B271-6974D6E347D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fr-FR" sz="2600" dirty="0">
                <a:solidFill>
                  <a:srgbClr val="FFFFFF"/>
                </a:solidFill>
              </a:rPr>
              <a:t>Diagramme de composants</a:t>
            </a:r>
            <a:endParaRPr lang="fr-FR" sz="2600" kern="1200" dirty="0">
              <a:solidFill>
                <a:srgbClr val="FFFFFF"/>
              </a:solidFill>
              <a:latin typeface="+mj-lt"/>
              <a:ea typeface="+mj-ea"/>
              <a:cs typeface="+mj-cs"/>
            </a:endParaRPr>
          </a:p>
        </p:txBody>
      </p:sp>
      <p:pic>
        <p:nvPicPr>
          <p:cNvPr id="3095" name="Picture 2" descr="page16image2813312">
            <a:extLst>
              <a:ext uri="{FF2B5EF4-FFF2-40B4-BE49-F238E27FC236}">
                <a16:creationId xmlns:a16="http://schemas.microsoft.com/office/drawing/2014/main" id="{8DB509F1-48CC-D94A-A3A5-A467302035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69316" y="660401"/>
            <a:ext cx="8445801" cy="5418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037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D33FCD07-ED10-1C4A-9DB0-922B33238DBE}"/>
              </a:ext>
            </a:extLst>
          </p:cNvPr>
          <p:cNvPicPr>
            <a:picLocks noChangeAspect="1"/>
          </p:cNvPicPr>
          <p:nvPr/>
        </p:nvPicPr>
        <p:blipFill>
          <a:blip r:embed="rId2"/>
          <a:stretch>
            <a:fillRect/>
          </a:stretch>
        </p:blipFill>
        <p:spPr>
          <a:xfrm>
            <a:off x="8296508" y="643467"/>
            <a:ext cx="1378837" cy="5571066"/>
          </a:xfrm>
          <a:prstGeom prst="rect">
            <a:avLst/>
          </a:prstGeom>
        </p:spPr>
      </p:pic>
      <p:sp>
        <p:nvSpPr>
          <p:cNvPr id="26" name="Rectangle 25">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a:extLst>
              <a:ext uri="{FF2B5EF4-FFF2-40B4-BE49-F238E27FC236}">
                <a16:creationId xmlns:a16="http://schemas.microsoft.com/office/drawing/2014/main" id="{A067A16F-F6AA-F44C-BED6-06F9F0918F59}"/>
              </a:ext>
            </a:extLst>
          </p:cNvPr>
          <p:cNvPicPr>
            <a:picLocks noChangeAspect="1"/>
          </p:cNvPicPr>
          <p:nvPr/>
        </p:nvPicPr>
        <p:blipFill>
          <a:blip r:embed="rId3"/>
          <a:stretch>
            <a:fillRect/>
          </a:stretch>
        </p:blipFill>
        <p:spPr>
          <a:xfrm>
            <a:off x="641180" y="1044893"/>
            <a:ext cx="5129784" cy="4768214"/>
          </a:xfrm>
          <a:prstGeom prst="rect">
            <a:avLst/>
          </a:prstGeom>
        </p:spPr>
      </p:pic>
    </p:spTree>
    <p:extLst>
      <p:ext uri="{BB962C8B-B14F-4D97-AF65-F5344CB8AC3E}">
        <p14:creationId xmlns:p14="http://schemas.microsoft.com/office/powerpoint/2010/main" val="484721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1A720697-EB81-3141-9B44-822E083E2ADE}"/>
              </a:ext>
            </a:extLst>
          </p:cNvPr>
          <p:cNvSpPr>
            <a:spLocks noGrp="1"/>
          </p:cNvSpPr>
          <p:nvPr>
            <p:ph type="title"/>
          </p:nvPr>
        </p:nvSpPr>
        <p:spPr>
          <a:xfrm>
            <a:off x="863029" y="1012004"/>
            <a:ext cx="3416158" cy="4795408"/>
          </a:xfrm>
        </p:spPr>
        <p:txBody>
          <a:bodyPr>
            <a:normAutofit/>
          </a:bodyPr>
          <a:lstStyle/>
          <a:p>
            <a:r>
              <a:rPr lang="fr-FR" dirty="0">
                <a:solidFill>
                  <a:srgbClr val="FFFFFF"/>
                </a:solidFill>
                <a:latin typeface="JasmineUPC" panose="02020603050405020304" pitchFamily="18" charset="-34"/>
                <a:cs typeface="JasmineUPC" panose="02020603050405020304" pitchFamily="18" charset="-34"/>
              </a:rPr>
              <a:t>Points particuliers, logs et monitoring</a:t>
            </a:r>
          </a:p>
        </p:txBody>
      </p:sp>
      <p:graphicFrame>
        <p:nvGraphicFramePr>
          <p:cNvPr id="9" name="Espace réservé du contenu 6">
            <a:extLst>
              <a:ext uri="{FF2B5EF4-FFF2-40B4-BE49-F238E27FC236}">
                <a16:creationId xmlns:a16="http://schemas.microsoft.com/office/drawing/2014/main" id="{C432F195-9E3A-4EBE-AB1D-8BADC915F516}"/>
              </a:ext>
            </a:extLst>
          </p:cNvPr>
          <p:cNvGraphicFramePr>
            <a:graphicFrameLocks noGrp="1"/>
          </p:cNvGraphicFramePr>
          <p:nvPr>
            <p:ph idx="1"/>
            <p:extLst>
              <p:ext uri="{D42A27DB-BD31-4B8C-83A1-F6EECF244321}">
                <p14:modId xmlns:p14="http://schemas.microsoft.com/office/powerpoint/2010/main" val="111116791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4906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23D96111-C47B-B149-9B86-42413FF55B6E}"/>
              </a:ext>
            </a:extLst>
          </p:cNvPr>
          <p:cNvPicPr>
            <a:picLocks noChangeAspect="1"/>
          </p:cNvPicPr>
          <p:nvPr/>
        </p:nvPicPr>
        <p:blipFill rotWithShape="1">
          <a:blip r:embed="rId3">
            <a:alphaModFix amt="50000"/>
            <a:extLst/>
          </a:blip>
          <a:srcRect t="6250"/>
          <a:stretch/>
        </p:blipFill>
        <p:spPr>
          <a:xfrm>
            <a:off x="20" y="1"/>
            <a:ext cx="12191980" cy="6857999"/>
          </a:xfrm>
          <a:prstGeom prst="rect">
            <a:avLst/>
          </a:prstGeom>
        </p:spPr>
      </p:pic>
      <p:sp>
        <p:nvSpPr>
          <p:cNvPr id="2" name="Titre 1">
            <a:extLst>
              <a:ext uri="{FF2B5EF4-FFF2-40B4-BE49-F238E27FC236}">
                <a16:creationId xmlns:a16="http://schemas.microsoft.com/office/drawing/2014/main" id="{822D6130-1D52-9344-A936-30F7A6EE4EAB}"/>
              </a:ext>
            </a:extLst>
          </p:cNvPr>
          <p:cNvSpPr>
            <a:spLocks noGrp="1"/>
          </p:cNvSpPr>
          <p:nvPr>
            <p:ph type="title"/>
          </p:nvPr>
        </p:nvSpPr>
        <p:spPr>
          <a:xfrm>
            <a:off x="4387349" y="1200152"/>
            <a:ext cx="6897171" cy="4457696"/>
          </a:xfrm>
        </p:spPr>
        <p:txBody>
          <a:bodyPr vert="horz" lIns="91440" tIns="45720" rIns="91440" bIns="45720" rtlCol="0" anchor="ctr">
            <a:normAutofit/>
          </a:bodyPr>
          <a:lstStyle/>
          <a:p>
            <a:pPr lvl="0"/>
            <a:r>
              <a:rPr lang="en-US" sz="8000" dirty="0">
                <a:solidFill>
                  <a:srgbClr val="FFFFFF"/>
                </a:solidFill>
              </a:rPr>
              <a:t>4. Dossier </a:t>
            </a:r>
            <a:r>
              <a:rPr lang="en-US" sz="8000" dirty="0" err="1">
                <a:solidFill>
                  <a:srgbClr val="FFFFFF"/>
                </a:solidFill>
              </a:rPr>
              <a:t>d’exploitation</a:t>
            </a:r>
            <a:endParaRPr lang="en-US" sz="8000" dirty="0">
              <a:solidFill>
                <a:srgbClr val="FFFFFF"/>
              </a:solidFill>
            </a:endParaRPr>
          </a:p>
          <a:p>
            <a:endParaRPr lang="en-US" sz="8000" dirty="0">
              <a:solidFill>
                <a:srgbClr val="FFFFFF"/>
              </a:solidFill>
            </a:endParaRPr>
          </a:p>
        </p:txBody>
      </p:sp>
      <p:cxnSp>
        <p:nvCxnSpPr>
          <p:cNvPr id="11" name="Straight Connector 1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3340122"/>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E66E67D4-9D60-2540-A5DE-A4702BF4A09C}"/>
              </a:ext>
            </a:extLst>
          </p:cNvPr>
          <p:cNvPicPr>
            <a:picLocks noChangeAspect="1"/>
          </p:cNvPicPr>
          <p:nvPr/>
        </p:nvPicPr>
        <p:blipFill>
          <a:blip r:embed="rId2"/>
          <a:stretch>
            <a:fillRect/>
          </a:stretch>
        </p:blipFill>
        <p:spPr>
          <a:xfrm>
            <a:off x="6096000" y="139476"/>
            <a:ext cx="4654296" cy="6579048"/>
          </a:xfrm>
          <a:prstGeom prst="rect">
            <a:avLst/>
          </a:prstGeom>
        </p:spPr>
      </p:pic>
      <p:sp>
        <p:nvSpPr>
          <p:cNvPr id="5" name="ZoneTexte 4">
            <a:extLst>
              <a:ext uri="{FF2B5EF4-FFF2-40B4-BE49-F238E27FC236}">
                <a16:creationId xmlns:a16="http://schemas.microsoft.com/office/drawing/2014/main" id="{9AF5623E-E08B-FE49-9709-D64D8495513E}"/>
              </a:ext>
            </a:extLst>
          </p:cNvPr>
          <p:cNvSpPr txBox="1"/>
          <p:nvPr/>
        </p:nvSpPr>
        <p:spPr>
          <a:xfrm>
            <a:off x="493604" y="643467"/>
            <a:ext cx="3667088" cy="707886"/>
          </a:xfrm>
          <a:prstGeom prst="rect">
            <a:avLst/>
          </a:prstGeom>
          <a:noFill/>
        </p:spPr>
        <p:txBody>
          <a:bodyPr wrap="square" rtlCol="0">
            <a:spAutoFit/>
          </a:bodyPr>
          <a:lstStyle/>
          <a:p>
            <a:r>
              <a:rPr lang="fr-FR"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JasmineUPC" panose="02020603050405020304" pitchFamily="18" charset="-34"/>
                <a:cs typeface="JasmineUPC" panose="02020603050405020304" pitchFamily="18" charset="-34"/>
              </a:rPr>
              <a:t>Dossier d’exploitation</a:t>
            </a:r>
          </a:p>
        </p:txBody>
      </p:sp>
      <p:sp>
        <p:nvSpPr>
          <p:cNvPr id="9" name="ZoneTexte 8">
            <a:extLst>
              <a:ext uri="{FF2B5EF4-FFF2-40B4-BE49-F238E27FC236}">
                <a16:creationId xmlns:a16="http://schemas.microsoft.com/office/drawing/2014/main" id="{27BB94EC-8836-4841-BB38-59EC818CB9A9}"/>
              </a:ext>
            </a:extLst>
          </p:cNvPr>
          <p:cNvSpPr txBox="1"/>
          <p:nvPr/>
        </p:nvSpPr>
        <p:spPr>
          <a:xfrm>
            <a:off x="809136" y="2320675"/>
            <a:ext cx="3036024" cy="4031873"/>
          </a:xfrm>
          <a:prstGeom prst="rect">
            <a:avLst/>
          </a:prstGeom>
          <a:noFill/>
        </p:spPr>
        <p:txBody>
          <a:bodyPr wrap="square" rtlCol="0">
            <a:spAutoFit/>
          </a:bodyPr>
          <a:lstStyle/>
          <a:p>
            <a:pPr algn="just"/>
            <a:r>
              <a:rPr lang="fr-FR" sz="3200" u="sng" dirty="0">
                <a:solidFill>
                  <a:schemeClr val="bg1"/>
                </a:solidFill>
                <a:latin typeface="JasmineUPC" panose="02020603050405020304" pitchFamily="18" charset="-34"/>
                <a:cs typeface="JasmineUPC" panose="02020603050405020304" pitchFamily="18" charset="-34"/>
              </a:rPr>
              <a:t>But</a:t>
            </a:r>
            <a:r>
              <a:rPr lang="fr-FR" sz="3200" dirty="0">
                <a:solidFill>
                  <a:schemeClr val="bg1"/>
                </a:solidFill>
                <a:latin typeface="JasmineUPC" panose="02020603050405020304" pitchFamily="18" charset="-34"/>
                <a:cs typeface="JasmineUPC" panose="02020603050405020304" pitchFamily="18" charset="-34"/>
              </a:rPr>
              <a:t> : fournir toutes les informations dont a besoin l’exploitant pour exploiter le système de manière conforme et afin de pouvoir réagir correctement en cas de problèmes. </a:t>
            </a:r>
          </a:p>
        </p:txBody>
      </p:sp>
    </p:spTree>
    <p:extLst>
      <p:ext uri="{BB962C8B-B14F-4D97-AF65-F5344CB8AC3E}">
        <p14:creationId xmlns:p14="http://schemas.microsoft.com/office/powerpoint/2010/main" val="3916738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E782217F-4177-964A-BFBC-C23923FD14A7}"/>
              </a:ext>
            </a:extLst>
          </p:cNvPr>
          <p:cNvSpPr>
            <a:spLocks noGrp="1"/>
          </p:cNvSpPr>
          <p:nvPr>
            <p:ph type="title"/>
          </p:nvPr>
        </p:nvSpPr>
        <p:spPr>
          <a:xfrm>
            <a:off x="863029" y="1012004"/>
            <a:ext cx="3416158" cy="4795408"/>
          </a:xfrm>
        </p:spPr>
        <p:txBody>
          <a:bodyPr vert="horz" lIns="91440" tIns="45720" rIns="91440" bIns="45720" rtlCol="0">
            <a:normAutofit/>
          </a:bodyPr>
          <a:lstStyle/>
          <a:p>
            <a:r>
              <a:rPr lang="en-US" b="1" dirty="0">
                <a:solidFill>
                  <a:srgbClr val="FFFFFF"/>
                </a:solidFill>
              </a:rPr>
              <a:t>PREREQUIS </a:t>
            </a:r>
            <a:endParaRPr lang="en-US" dirty="0">
              <a:solidFill>
                <a:srgbClr val="FFFFFF"/>
              </a:solidFill>
            </a:endParaRPr>
          </a:p>
        </p:txBody>
      </p:sp>
      <p:graphicFrame>
        <p:nvGraphicFramePr>
          <p:cNvPr id="18" name="Espace réservé du contenu 2">
            <a:extLst>
              <a:ext uri="{FF2B5EF4-FFF2-40B4-BE49-F238E27FC236}">
                <a16:creationId xmlns:a16="http://schemas.microsoft.com/office/drawing/2014/main" id="{EBA05959-0563-443E-829D-47386F3C2AE0}"/>
              </a:ext>
            </a:extLst>
          </p:cNvPr>
          <p:cNvGraphicFramePr>
            <a:graphicFrameLocks noGrp="1"/>
          </p:cNvGraphicFramePr>
          <p:nvPr>
            <p:ph idx="1"/>
            <p:extLst>
              <p:ext uri="{D42A27DB-BD31-4B8C-83A1-F6EECF244321}">
                <p14:modId xmlns:p14="http://schemas.microsoft.com/office/powerpoint/2010/main" val="349460905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1967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80CC251-2A97-0B49-896A-9888B7B0EF4E}"/>
              </a:ext>
            </a:extLst>
          </p:cNvPr>
          <p:cNvSpPr>
            <a:spLocks noGrp="1"/>
          </p:cNvSpPr>
          <p:nvPr>
            <p:ph type="title"/>
          </p:nvPr>
        </p:nvSpPr>
        <p:spPr>
          <a:xfrm>
            <a:off x="863029" y="1012004"/>
            <a:ext cx="3416158" cy="4795408"/>
          </a:xfrm>
        </p:spPr>
        <p:txBody>
          <a:bodyPr>
            <a:normAutofit/>
          </a:bodyPr>
          <a:lstStyle/>
          <a:p>
            <a:r>
              <a:rPr lang="en-US" b="1" dirty="0">
                <a:solidFill>
                  <a:srgbClr val="FFFFFF"/>
                </a:solidFill>
              </a:rPr>
              <a:t>PREREQUIS</a:t>
            </a:r>
            <a:endParaRPr lang="fr-FR" dirty="0">
              <a:solidFill>
                <a:srgbClr val="FFFFFF"/>
              </a:solidFill>
            </a:endParaRPr>
          </a:p>
        </p:txBody>
      </p:sp>
      <p:graphicFrame>
        <p:nvGraphicFramePr>
          <p:cNvPr id="5" name="Espace réservé du contenu 2">
            <a:extLst>
              <a:ext uri="{FF2B5EF4-FFF2-40B4-BE49-F238E27FC236}">
                <a16:creationId xmlns:a16="http://schemas.microsoft.com/office/drawing/2014/main" id="{1E54D89F-FE03-4EE5-B67C-E8E63E69B383}"/>
              </a:ext>
            </a:extLst>
          </p:cNvPr>
          <p:cNvGraphicFramePr>
            <a:graphicFrameLocks noGrp="1"/>
          </p:cNvGraphicFramePr>
          <p:nvPr>
            <p:ph idx="1"/>
            <p:extLst>
              <p:ext uri="{D42A27DB-BD31-4B8C-83A1-F6EECF244321}">
                <p14:modId xmlns:p14="http://schemas.microsoft.com/office/powerpoint/2010/main" val="58741355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9986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05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20B5222D-F9EB-D046-BBDF-1EE38F289FB0}"/>
              </a:ext>
            </a:extLst>
          </p:cNvPr>
          <p:cNvSpPr>
            <a:spLocks noGrp="1"/>
          </p:cNvSpPr>
          <p:nvPr>
            <p:ph type="title"/>
          </p:nvPr>
        </p:nvSpPr>
        <p:spPr>
          <a:xfrm>
            <a:off x="524256" y="4767072"/>
            <a:ext cx="6594189" cy="1625210"/>
          </a:xfrm>
        </p:spPr>
        <p:txBody>
          <a:bodyPr>
            <a:normAutofit/>
          </a:bodyPr>
          <a:lstStyle/>
          <a:p>
            <a:pPr algn="r"/>
            <a:r>
              <a:rPr lang="fr-FR" b="1">
                <a:solidFill>
                  <a:srgbClr val="FFFFFF"/>
                </a:solidFill>
                <a:latin typeface="JasmineUPC" panose="02020603050405020304" pitchFamily="18" charset="-34"/>
                <a:cs typeface="JasmineUPC" panose="02020603050405020304" pitchFamily="18" charset="-34"/>
              </a:rPr>
              <a:t>Web-services</a:t>
            </a:r>
            <a:endParaRPr lang="fr-FR">
              <a:solidFill>
                <a:srgbClr val="FFFFFF"/>
              </a:solidFill>
              <a:latin typeface="JasmineUPC" panose="02020603050405020304" pitchFamily="18" charset="-34"/>
              <a:cs typeface="JasmineUPC" panose="02020603050405020304" pitchFamily="18" charset="-34"/>
            </a:endParaRPr>
          </a:p>
        </p:txBody>
      </p:sp>
      <p:pic>
        <p:nvPicPr>
          <p:cNvPr id="3073" name="Picture 1" descr="page5image25873872">
            <a:extLst>
              <a:ext uri="{FF2B5EF4-FFF2-40B4-BE49-F238E27FC236}">
                <a16:creationId xmlns:a16="http://schemas.microsoft.com/office/drawing/2014/main" id="{DF8B2D40-42E3-2E45-9DEE-5904F4AAB0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892" r="1" b="1"/>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136" name="Rectangle 13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7AE5D709-AC4B-0140-9B31-EBE87167BFE5}"/>
              </a:ext>
            </a:extLst>
          </p:cNvPr>
          <p:cNvSpPr>
            <a:spLocks noGrp="1"/>
          </p:cNvSpPr>
          <p:nvPr>
            <p:ph idx="1"/>
          </p:nvPr>
        </p:nvSpPr>
        <p:spPr>
          <a:xfrm>
            <a:off x="7990091" y="764734"/>
            <a:ext cx="3424739" cy="5328529"/>
          </a:xfrm>
        </p:spPr>
        <p:txBody>
          <a:bodyPr anchor="ctr">
            <a:normAutofit/>
          </a:bodyPr>
          <a:lstStyle/>
          <a:p>
            <a:pPr marL="0" indent="0">
              <a:buNone/>
            </a:pPr>
            <a:r>
              <a:rPr lang="fr-FR" sz="2400" dirty="0">
                <a:solidFill>
                  <a:srgbClr val="FFFFFF"/>
                </a:solidFill>
                <a:latin typeface="JasmineUPC" panose="02020603050405020304" pitchFamily="18" charset="-34"/>
                <a:cs typeface="JasmineUPC" panose="02020603050405020304" pitchFamily="18" charset="-34"/>
              </a:rPr>
              <a:t>Google </a:t>
            </a:r>
            <a:r>
              <a:rPr lang="fr-FR" sz="2400" dirty="0" err="1">
                <a:solidFill>
                  <a:srgbClr val="FFFFFF"/>
                </a:solidFill>
                <a:latin typeface="JasmineUPC" panose="02020603050405020304" pitchFamily="18" charset="-34"/>
                <a:cs typeface="JasmineUPC" panose="02020603050405020304" pitchFamily="18" charset="-34"/>
              </a:rPr>
              <a:t>Maps</a:t>
            </a:r>
            <a:r>
              <a:rPr lang="fr-FR" sz="2400" dirty="0">
                <a:solidFill>
                  <a:srgbClr val="FFFFFF"/>
                </a:solidFill>
                <a:latin typeface="JasmineUPC" panose="02020603050405020304" pitchFamily="18" charset="-34"/>
                <a:cs typeface="JasmineUPC" panose="02020603050405020304" pitchFamily="18" charset="-34"/>
              </a:rPr>
              <a:t> API : Pour afficher une carte Google </a:t>
            </a:r>
            <a:r>
              <a:rPr lang="fr-FR" sz="2400" dirty="0" err="1">
                <a:solidFill>
                  <a:srgbClr val="FFFFFF"/>
                </a:solidFill>
                <a:latin typeface="JasmineUPC" panose="02020603050405020304" pitchFamily="18" charset="-34"/>
                <a:cs typeface="JasmineUPC" panose="02020603050405020304" pitchFamily="18" charset="-34"/>
              </a:rPr>
              <a:t>Maps</a:t>
            </a:r>
            <a:r>
              <a:rPr lang="fr-FR" sz="2400" dirty="0">
                <a:solidFill>
                  <a:srgbClr val="FFFFFF"/>
                </a:solidFill>
                <a:latin typeface="JasmineUPC" panose="02020603050405020304" pitchFamily="18" charset="-34"/>
                <a:cs typeface="JasmineUPC" panose="02020603050405020304" pitchFamily="18" charset="-34"/>
              </a:rPr>
              <a:t> sur l’application, il sera nécessaire de spécifier une clé́ d’identification d'API. La voici : AIzaCiB3yUkCfjrpCa3_9X9nZ- n1jq190vlG6pc. </a:t>
            </a:r>
          </a:p>
          <a:p>
            <a:pPr marL="0" indent="0">
              <a:buNone/>
            </a:pPr>
            <a:endParaRPr lang="fr-FR" sz="2400" dirty="0">
              <a:solidFill>
                <a:srgbClr val="FFFFFF"/>
              </a:solidFill>
              <a:latin typeface="JasmineUPC" panose="02020603050405020304" pitchFamily="18" charset="-34"/>
              <a:cs typeface="JasmineUPC" panose="02020603050405020304" pitchFamily="18" charset="-34"/>
            </a:endParaRPr>
          </a:p>
          <a:p>
            <a:pPr marL="0" indent="0">
              <a:buNone/>
            </a:pPr>
            <a:r>
              <a:rPr lang="fr-FR" sz="2400" dirty="0">
                <a:solidFill>
                  <a:srgbClr val="FFFFFF"/>
                </a:solidFill>
                <a:latin typeface="JasmineUPC" panose="02020603050405020304" pitchFamily="18" charset="-34"/>
                <a:cs typeface="JasmineUPC" panose="02020603050405020304" pitchFamily="18" charset="-34"/>
              </a:rPr>
              <a:t>PAYPAL API : Son intégration à l’ application facilitera grandement l’</a:t>
            </a:r>
            <a:r>
              <a:rPr lang="fr-FR" sz="2400" dirty="0" err="1">
                <a:solidFill>
                  <a:srgbClr val="FFFFFF"/>
                </a:solidFill>
                <a:latin typeface="JasmineUPC" panose="02020603050405020304" pitchFamily="18" charset="-34"/>
                <a:cs typeface="JasmineUPC" panose="02020603050405020304" pitchFamily="18" charset="-34"/>
              </a:rPr>
              <a:t>étape</a:t>
            </a:r>
            <a:r>
              <a:rPr lang="fr-FR" sz="2400" dirty="0">
                <a:solidFill>
                  <a:srgbClr val="FFFFFF"/>
                </a:solidFill>
                <a:latin typeface="JasmineUPC" panose="02020603050405020304" pitchFamily="18" charset="-34"/>
                <a:cs typeface="JasmineUPC" panose="02020603050405020304" pitchFamily="18" charset="-34"/>
              </a:rPr>
              <a:t> du paiement en ligne du client. Voici la clé́ secrète API : G782h_9_Kf_QBYhXkbyH_az8oi </a:t>
            </a:r>
          </a:p>
          <a:p>
            <a:endParaRPr lang="fr-FR" sz="2000" dirty="0">
              <a:solidFill>
                <a:srgbClr val="FFFFFF"/>
              </a:solidFill>
            </a:endParaRPr>
          </a:p>
        </p:txBody>
      </p:sp>
    </p:spTree>
    <p:extLst>
      <p:ext uri="{BB962C8B-B14F-4D97-AF65-F5344CB8AC3E}">
        <p14:creationId xmlns:p14="http://schemas.microsoft.com/office/powerpoint/2010/main" val="3997875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E63C93-4A03-5649-99AD-F19B6F095613}"/>
              </a:ext>
            </a:extLst>
          </p:cNvPr>
          <p:cNvSpPr>
            <a:spLocks noGrp="1"/>
          </p:cNvSpPr>
          <p:nvPr>
            <p:ph type="title"/>
          </p:nvPr>
        </p:nvSpPr>
        <p:spPr>
          <a:xfrm>
            <a:off x="6053661" y="315532"/>
            <a:ext cx="5314536" cy="766293"/>
          </a:xfrm>
        </p:spPr>
        <p:txBody>
          <a:bodyPr>
            <a:normAutofit fontScale="90000"/>
          </a:bodyPr>
          <a:lstStyle/>
          <a:p>
            <a:pPr algn="ctr"/>
            <a:r>
              <a:rPr lang="fr-FR" b="1" dirty="0">
                <a:latin typeface="JasmineUPC" panose="02020603050405020304" pitchFamily="18" charset="-34"/>
                <a:cs typeface="JasmineUPC" panose="02020603050405020304" pitchFamily="18" charset="-34"/>
              </a:rPr>
              <a:t>PROCEDURE DE DEPLOIEMENT </a:t>
            </a:r>
            <a:br>
              <a:rPr lang="fr-FR" sz="3100" dirty="0"/>
            </a:br>
            <a:endParaRPr lang="fr-FR" sz="3100" dirty="0"/>
          </a:p>
        </p:txBody>
      </p:sp>
      <p:sp>
        <p:nvSpPr>
          <p:cNvPr id="10" name="Freeform: Shape 9">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a:extLst>
              <a:ext uri="{FF2B5EF4-FFF2-40B4-BE49-F238E27FC236}">
                <a16:creationId xmlns:a16="http://schemas.microsoft.com/office/drawing/2014/main" id="{93962C71-F3E6-424C-9FCD-205C2D8E84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733" y="543135"/>
            <a:ext cx="3835488" cy="3835488"/>
          </a:xfrm>
          <a:prstGeom prst="rect">
            <a:avLst/>
          </a:prstGeom>
        </p:spPr>
      </p:pic>
      <p:sp>
        <p:nvSpPr>
          <p:cNvPr id="3" name="Espace réservé du contenu 2">
            <a:extLst>
              <a:ext uri="{FF2B5EF4-FFF2-40B4-BE49-F238E27FC236}">
                <a16:creationId xmlns:a16="http://schemas.microsoft.com/office/drawing/2014/main" id="{942C38D5-7453-3549-A679-B24CBC01603B}"/>
              </a:ext>
            </a:extLst>
          </p:cNvPr>
          <p:cNvSpPr>
            <a:spLocks noGrp="1"/>
          </p:cNvSpPr>
          <p:nvPr>
            <p:ph idx="1"/>
          </p:nvPr>
        </p:nvSpPr>
        <p:spPr>
          <a:xfrm>
            <a:off x="5590866" y="1081824"/>
            <a:ext cx="6279401" cy="5460644"/>
          </a:xfrm>
        </p:spPr>
        <p:txBody>
          <a:bodyPr anchor="t">
            <a:normAutofit fontScale="62500" lnSpcReduction="20000"/>
          </a:bodyPr>
          <a:lstStyle/>
          <a:p>
            <a:pPr marL="0" indent="0" algn="ctr">
              <a:buNone/>
            </a:pPr>
            <a:r>
              <a:rPr lang="fr-FR" sz="5100" b="1" u="sng" dirty="0">
                <a:latin typeface="JasmineUPC" panose="02020603050405020304" pitchFamily="18" charset="-34"/>
                <a:cs typeface="JasmineUPC" panose="02020603050405020304" pitchFamily="18" charset="-34"/>
              </a:rPr>
              <a:t>Déploiement de l’application web </a:t>
            </a:r>
            <a:endParaRPr lang="fr-FR" sz="5100" u="sng" dirty="0">
              <a:latin typeface="JasmineUPC" panose="02020603050405020304" pitchFamily="18" charset="-34"/>
              <a:cs typeface="JasmineUPC" panose="02020603050405020304" pitchFamily="18" charset="-34"/>
            </a:endParaRPr>
          </a:p>
          <a:p>
            <a:pPr algn="just"/>
            <a:r>
              <a:rPr lang="fr-FR" sz="3600" b="1" dirty="0">
                <a:latin typeface="JasmineUPC" panose="02020603050405020304" pitchFamily="18" charset="-34"/>
                <a:cs typeface="JasmineUPC" panose="02020603050405020304" pitchFamily="18" charset="-34"/>
              </a:rPr>
              <a:t>docs </a:t>
            </a:r>
            <a:r>
              <a:rPr lang="fr-FR" sz="3600" dirty="0">
                <a:latin typeface="JasmineUPC" panose="02020603050405020304" pitchFamily="18" charset="-34"/>
                <a:cs typeface="JasmineUPC" panose="02020603050405020304" pitchFamily="18" charset="-34"/>
              </a:rPr>
              <a:t>: fichier contenant la documentation de l’application. </a:t>
            </a:r>
          </a:p>
          <a:p>
            <a:pPr algn="just"/>
            <a:r>
              <a:rPr lang="fr-FR" sz="3600" b="1" dirty="0" err="1">
                <a:latin typeface="JasmineUPC" panose="02020603050405020304" pitchFamily="18" charset="-34"/>
                <a:cs typeface="JasmineUPC" panose="02020603050405020304" pitchFamily="18" charset="-34"/>
              </a:rPr>
              <a:t>requirements.txt</a:t>
            </a:r>
            <a:r>
              <a:rPr lang="fr-FR" sz="3600" b="1" dirty="0">
                <a:latin typeface="JasmineUPC" panose="02020603050405020304" pitchFamily="18" charset="-34"/>
                <a:cs typeface="JasmineUPC" panose="02020603050405020304" pitchFamily="18" charset="-34"/>
              </a:rPr>
              <a:t> </a:t>
            </a:r>
            <a:r>
              <a:rPr lang="fr-FR" sz="3600" dirty="0">
                <a:latin typeface="JasmineUPC" panose="02020603050405020304" pitchFamily="18" charset="-34"/>
                <a:cs typeface="JasmineUPC" panose="02020603050405020304" pitchFamily="18" charset="-34"/>
              </a:rPr>
              <a:t>: contient les librairies nécessaires à l’ application. </a:t>
            </a:r>
          </a:p>
          <a:p>
            <a:pPr algn="just"/>
            <a:r>
              <a:rPr lang="fr-FR" sz="3600" b="1" dirty="0" err="1">
                <a:latin typeface="JasmineUPC" panose="02020603050405020304" pitchFamily="18" charset="-34"/>
                <a:cs typeface="JasmineUPC" panose="02020603050405020304" pitchFamily="18" charset="-34"/>
              </a:rPr>
              <a:t>README.md</a:t>
            </a:r>
            <a:r>
              <a:rPr lang="fr-FR" sz="3600" b="1" dirty="0">
                <a:latin typeface="JasmineUPC" panose="02020603050405020304" pitchFamily="18" charset="-34"/>
                <a:cs typeface="JasmineUPC" panose="02020603050405020304" pitchFamily="18" charset="-34"/>
              </a:rPr>
              <a:t> </a:t>
            </a:r>
            <a:r>
              <a:rPr lang="fr-FR" sz="3600" dirty="0">
                <a:latin typeface="JasmineUPC" panose="02020603050405020304" pitchFamily="18" charset="-34"/>
                <a:cs typeface="JasmineUPC" panose="02020603050405020304" pitchFamily="18" charset="-34"/>
              </a:rPr>
              <a:t>: fichier contenant des informations sur les autres fichiers. </a:t>
            </a:r>
          </a:p>
          <a:p>
            <a:pPr algn="just"/>
            <a:r>
              <a:rPr lang="fr-FR" sz="3600" b="1" dirty="0">
                <a:latin typeface="JasmineUPC" panose="02020603050405020304" pitchFamily="18" charset="-34"/>
                <a:cs typeface="JasmineUPC" panose="02020603050405020304" pitchFamily="18" charset="-34"/>
              </a:rPr>
              <a:t>OC_PIZZA </a:t>
            </a:r>
            <a:r>
              <a:rPr lang="fr-FR" sz="3600" dirty="0">
                <a:latin typeface="JasmineUPC" panose="02020603050405020304" pitchFamily="18" charset="-34"/>
                <a:cs typeface="JasmineUPC" panose="02020603050405020304" pitchFamily="18" charset="-34"/>
              </a:rPr>
              <a:t>: contient les fichiers de configuration de l’application et de Django. </a:t>
            </a:r>
          </a:p>
          <a:p>
            <a:pPr algn="just"/>
            <a:r>
              <a:rPr lang="fr-FR" sz="3600" b="1" dirty="0">
                <a:latin typeface="JasmineUPC" panose="02020603050405020304" pitchFamily="18" charset="-34"/>
                <a:cs typeface="JasmineUPC" panose="02020603050405020304" pitchFamily="18" charset="-34"/>
              </a:rPr>
              <a:t>ventes </a:t>
            </a:r>
            <a:r>
              <a:rPr lang="fr-FR" sz="3600" dirty="0">
                <a:latin typeface="JasmineUPC" panose="02020603050405020304" pitchFamily="18" charset="-34"/>
                <a:cs typeface="JasmineUPC" panose="02020603050405020304" pitchFamily="18" charset="-34"/>
              </a:rPr>
              <a:t>: contient les fichiers lies au package « Interface web client » de l’application. </a:t>
            </a:r>
          </a:p>
          <a:p>
            <a:pPr algn="just"/>
            <a:r>
              <a:rPr lang="fr-FR" sz="3600" b="1" dirty="0">
                <a:latin typeface="JasmineUPC" panose="02020603050405020304" pitchFamily="18" charset="-34"/>
                <a:cs typeface="JasmineUPC" panose="02020603050405020304" pitchFamily="18" charset="-34"/>
              </a:rPr>
              <a:t>restaurants </a:t>
            </a:r>
            <a:r>
              <a:rPr lang="fr-FR" sz="3600" dirty="0">
                <a:latin typeface="JasmineUPC" panose="02020603050405020304" pitchFamily="18" charset="-34"/>
                <a:cs typeface="JasmineUPC" panose="02020603050405020304" pitchFamily="18" charset="-34"/>
              </a:rPr>
              <a:t>: contient les fichiers liés au package « Interface web restaurant » de l’application. </a:t>
            </a:r>
          </a:p>
          <a:p>
            <a:pPr algn="just"/>
            <a:r>
              <a:rPr lang="fr-FR" sz="3600" b="1" dirty="0">
                <a:latin typeface="JasmineUPC" panose="02020603050405020304" pitchFamily="18" charset="-34"/>
                <a:cs typeface="JasmineUPC" panose="02020603050405020304" pitchFamily="18" charset="-34"/>
              </a:rPr>
              <a:t>cadres </a:t>
            </a:r>
            <a:r>
              <a:rPr lang="fr-FR" sz="3600" dirty="0">
                <a:latin typeface="JasmineUPC" panose="02020603050405020304" pitchFamily="18" charset="-34"/>
                <a:cs typeface="JasmineUPC" panose="02020603050405020304" pitchFamily="18" charset="-34"/>
              </a:rPr>
              <a:t>: contient les fichiers liés au package « Interface web générale » de l’application. </a:t>
            </a:r>
          </a:p>
          <a:p>
            <a:pPr lvl="1" algn="just"/>
            <a:r>
              <a:rPr lang="fr-FR" sz="3600" b="1" dirty="0" err="1">
                <a:latin typeface="JasmineUPC" panose="02020603050405020304" pitchFamily="18" charset="-34"/>
                <a:cs typeface="JasmineUPC" panose="02020603050405020304" pitchFamily="18" charset="-34"/>
              </a:rPr>
              <a:t>static</a:t>
            </a:r>
            <a:r>
              <a:rPr lang="fr-FR" sz="3600" b="1" dirty="0">
                <a:latin typeface="JasmineUPC" panose="02020603050405020304" pitchFamily="18" charset="-34"/>
                <a:cs typeface="JasmineUPC" panose="02020603050405020304" pitchFamily="18" charset="-34"/>
              </a:rPr>
              <a:t> </a:t>
            </a:r>
            <a:r>
              <a:rPr lang="fr-FR" sz="3600" dirty="0">
                <a:latin typeface="JasmineUPC" panose="02020603050405020304" pitchFamily="18" charset="-34"/>
                <a:cs typeface="JasmineUPC" panose="02020603050405020304" pitchFamily="18" charset="-34"/>
              </a:rPr>
              <a:t>: contient les fichiers images, CSS et JavaScript de l’application. </a:t>
            </a:r>
          </a:p>
          <a:p>
            <a:pPr lvl="1" algn="just"/>
            <a:r>
              <a:rPr lang="fr-FR" sz="3600" b="1" dirty="0" err="1">
                <a:latin typeface="JasmineUPC" panose="02020603050405020304" pitchFamily="18" charset="-34"/>
                <a:cs typeface="JasmineUPC" panose="02020603050405020304" pitchFamily="18" charset="-34"/>
              </a:rPr>
              <a:t>templates</a:t>
            </a:r>
            <a:r>
              <a:rPr lang="fr-FR" sz="3600" b="1" dirty="0">
                <a:latin typeface="JasmineUPC" panose="02020603050405020304" pitchFamily="18" charset="-34"/>
                <a:cs typeface="JasmineUPC" panose="02020603050405020304" pitchFamily="18" charset="-34"/>
              </a:rPr>
              <a:t> </a:t>
            </a:r>
            <a:r>
              <a:rPr lang="fr-FR" sz="3600" dirty="0">
                <a:latin typeface="JasmineUPC" panose="02020603050405020304" pitchFamily="18" charset="-34"/>
                <a:cs typeface="JasmineUPC" panose="02020603050405020304" pitchFamily="18" charset="-34"/>
              </a:rPr>
              <a:t>: contient les fichiers HTML de l’application. </a:t>
            </a:r>
          </a:p>
          <a:p>
            <a:endParaRPr lang="fr-FR" sz="1100" dirty="0"/>
          </a:p>
          <a:p>
            <a:endParaRPr lang="fr-FR" sz="1100" dirty="0"/>
          </a:p>
        </p:txBody>
      </p:sp>
    </p:spTree>
    <p:extLst>
      <p:ext uri="{BB962C8B-B14F-4D97-AF65-F5344CB8AC3E}">
        <p14:creationId xmlns:p14="http://schemas.microsoft.com/office/powerpoint/2010/main" val="2057996305"/>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CE799E0-0E7E-4641-B78A-19FD91D40CB3}"/>
              </a:ext>
            </a:extLst>
          </p:cNvPr>
          <p:cNvSpPr>
            <a:spLocks noGrp="1"/>
          </p:cNvSpPr>
          <p:nvPr>
            <p:ph type="title"/>
          </p:nvPr>
        </p:nvSpPr>
        <p:spPr>
          <a:xfrm>
            <a:off x="556532" y="643467"/>
            <a:ext cx="11210925" cy="744836"/>
          </a:xfrm>
        </p:spPr>
        <p:txBody>
          <a:bodyPr vert="horz" lIns="91440" tIns="45720" rIns="91440" bIns="45720" rtlCol="0" anchor="ctr">
            <a:normAutofit fontScale="90000"/>
          </a:bodyPr>
          <a:lstStyle/>
          <a:p>
            <a:pPr algn="ctr"/>
            <a:br>
              <a:rPr lang="en-US" sz="1500" kern="1200" dirty="0">
                <a:solidFill>
                  <a:schemeClr val="bg1"/>
                </a:solidFill>
                <a:latin typeface="+mj-lt"/>
                <a:ea typeface="+mj-ea"/>
                <a:cs typeface="+mj-cs"/>
              </a:rPr>
            </a:br>
            <a:r>
              <a:rPr lang="fr-FR" sz="3200" kern="1200" dirty="0">
                <a:solidFill>
                  <a:schemeClr val="bg1"/>
                </a:solidFill>
                <a:latin typeface="JasmineUPC" panose="02020603050405020304" pitchFamily="18" charset="-34"/>
                <a:cs typeface="JasmineUPC" panose="02020603050405020304" pitchFamily="18" charset="-34"/>
              </a:rPr>
              <a:t>Variables d'environnement </a:t>
            </a:r>
            <a:br>
              <a:rPr lang="en-US" sz="1500" kern="1200" dirty="0">
                <a:solidFill>
                  <a:schemeClr val="bg1"/>
                </a:solidFill>
                <a:latin typeface="+mj-lt"/>
                <a:ea typeface="+mj-ea"/>
                <a:cs typeface="+mj-cs"/>
              </a:rPr>
            </a:br>
            <a:endParaRPr lang="en-US" sz="1500" kern="1200" dirty="0">
              <a:solidFill>
                <a:schemeClr val="bg1"/>
              </a:solidFill>
              <a:latin typeface="+mj-lt"/>
              <a:ea typeface="+mj-ea"/>
              <a:cs typeface="+mj-cs"/>
            </a:endParaRPr>
          </a:p>
        </p:txBody>
      </p:sp>
      <p:graphicFrame>
        <p:nvGraphicFramePr>
          <p:cNvPr id="4" name="Espace réservé du contenu 3">
            <a:extLst>
              <a:ext uri="{FF2B5EF4-FFF2-40B4-BE49-F238E27FC236}">
                <a16:creationId xmlns:a16="http://schemas.microsoft.com/office/drawing/2014/main" id="{AB9BF7BC-F840-B64B-AF3A-05BC57B3D979}"/>
              </a:ext>
            </a:extLst>
          </p:cNvPr>
          <p:cNvGraphicFramePr>
            <a:graphicFrameLocks/>
          </p:cNvGraphicFramePr>
          <p:nvPr>
            <p:extLst>
              <p:ext uri="{D42A27DB-BD31-4B8C-83A1-F6EECF244321}">
                <p14:modId xmlns:p14="http://schemas.microsoft.com/office/powerpoint/2010/main" val="1751245967"/>
              </p:ext>
            </p:extLst>
          </p:nvPr>
        </p:nvGraphicFramePr>
        <p:xfrm>
          <a:off x="1364338" y="1675227"/>
          <a:ext cx="9463323" cy="4504376"/>
        </p:xfrm>
        <a:graphic>
          <a:graphicData uri="http://schemas.openxmlformats.org/drawingml/2006/table">
            <a:tbl>
              <a:tblPr/>
              <a:tblGrid>
                <a:gridCol w="2958663">
                  <a:extLst>
                    <a:ext uri="{9D8B030D-6E8A-4147-A177-3AD203B41FA5}">
                      <a16:colId xmlns:a16="http://schemas.microsoft.com/office/drawing/2014/main" val="2705198276"/>
                    </a:ext>
                  </a:extLst>
                </a:gridCol>
                <a:gridCol w="2110538">
                  <a:extLst>
                    <a:ext uri="{9D8B030D-6E8A-4147-A177-3AD203B41FA5}">
                      <a16:colId xmlns:a16="http://schemas.microsoft.com/office/drawing/2014/main" val="2148529442"/>
                    </a:ext>
                  </a:extLst>
                </a:gridCol>
                <a:gridCol w="4394122">
                  <a:extLst>
                    <a:ext uri="{9D8B030D-6E8A-4147-A177-3AD203B41FA5}">
                      <a16:colId xmlns:a16="http://schemas.microsoft.com/office/drawing/2014/main" val="259818286"/>
                    </a:ext>
                  </a:extLst>
                </a:gridCol>
              </a:tblGrid>
              <a:tr h="379195">
                <a:tc>
                  <a:txBody>
                    <a:bodyPr/>
                    <a:lstStyle/>
                    <a:p>
                      <a:pPr marL="0" algn="l" defTabSz="914400" rtl="0" eaLnBrk="1" latinLnBrk="0" hangingPunct="1"/>
                      <a:r>
                        <a:rPr lang="fr-FR" sz="1500" b="1" kern="1200" dirty="0">
                          <a:solidFill>
                            <a:schemeClr val="tx1"/>
                          </a:solidFill>
                          <a:effectLst/>
                          <a:latin typeface="TimesNewRomanPS"/>
                          <a:ea typeface="+mn-ea"/>
                          <a:cs typeface="+mn-cs"/>
                        </a:rPr>
                        <a:t>Nom </a:t>
                      </a:r>
                    </a:p>
                  </a:txBody>
                  <a:tcPr marL="111528" marR="111528" marT="55764" marB="55764" anchor="ctr">
                    <a:lnL w="21336"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36576" cap="flat" cmpd="sng" algn="ctr">
                      <a:solidFill>
                        <a:srgbClr val="545454"/>
                      </a:solidFill>
                      <a:prstDash val="solid"/>
                      <a:round/>
                      <a:headEnd type="none" w="med" len="med"/>
                      <a:tailEnd type="none" w="med" len="med"/>
                    </a:lnT>
                    <a:lnB w="36576" cap="flat" cmpd="sng" algn="ctr">
                      <a:solidFill>
                        <a:srgbClr val="494949"/>
                      </a:solidFill>
                      <a:prstDash val="solid"/>
                      <a:round/>
                      <a:headEnd type="none" w="med" len="med"/>
                      <a:tailEnd type="none" w="med" len="med"/>
                    </a:lnB>
                    <a:solidFill>
                      <a:schemeClr val="accent6">
                        <a:lumMod val="60000"/>
                        <a:lumOff val="40000"/>
                      </a:schemeClr>
                    </a:solidFill>
                  </a:tcPr>
                </a:tc>
                <a:tc>
                  <a:txBody>
                    <a:bodyPr/>
                    <a:lstStyle/>
                    <a:p>
                      <a:pPr marL="0" algn="l" defTabSz="914400" rtl="0" eaLnBrk="1" latinLnBrk="0" hangingPunct="1"/>
                      <a:r>
                        <a:rPr lang="fr-FR" sz="1500" b="1" kern="1200" dirty="0">
                          <a:solidFill>
                            <a:schemeClr val="tx1"/>
                          </a:solidFill>
                          <a:effectLst/>
                          <a:latin typeface="TimesNewRomanPS"/>
                          <a:ea typeface="+mn-ea"/>
                          <a:cs typeface="+mn-cs"/>
                        </a:rPr>
                        <a:t>Obligatoire </a:t>
                      </a:r>
                    </a:p>
                  </a:txBody>
                  <a:tcPr marL="111528" marR="111528" marT="55764" marB="55764" anchor="ctr">
                    <a:lnL w="15240" cap="flat" cmpd="sng" algn="ctr">
                      <a:solidFill>
                        <a:srgbClr val="000000"/>
                      </a:solidFill>
                      <a:prstDash val="solid"/>
                      <a:round/>
                      <a:headEnd type="none" w="med" len="med"/>
                      <a:tailEnd type="none" w="med" len="med"/>
                    </a:lnL>
                    <a:lnR w="21336" cap="flat" cmpd="sng" algn="ctr">
                      <a:solidFill>
                        <a:srgbClr val="000000"/>
                      </a:solidFill>
                      <a:prstDash val="solid"/>
                      <a:round/>
                      <a:headEnd type="none" w="med" len="med"/>
                      <a:tailEnd type="none" w="med" len="med"/>
                    </a:lnR>
                    <a:lnT w="36576" cap="flat" cmpd="sng" algn="ctr">
                      <a:solidFill>
                        <a:srgbClr val="515151"/>
                      </a:solidFill>
                      <a:prstDash val="solid"/>
                      <a:round/>
                      <a:headEnd type="none" w="med" len="med"/>
                      <a:tailEnd type="none" w="med" len="med"/>
                    </a:lnT>
                    <a:lnB w="36576" cap="flat" cmpd="sng" algn="ctr">
                      <a:solidFill>
                        <a:srgbClr val="4C4C4C"/>
                      </a:solidFill>
                      <a:prstDash val="solid"/>
                      <a:round/>
                      <a:headEnd type="none" w="med" len="med"/>
                      <a:tailEnd type="none" w="med" len="med"/>
                    </a:lnB>
                    <a:solidFill>
                      <a:schemeClr val="accent2"/>
                    </a:solidFill>
                  </a:tcPr>
                </a:tc>
                <a:tc>
                  <a:txBody>
                    <a:bodyPr/>
                    <a:lstStyle/>
                    <a:p>
                      <a:r>
                        <a:rPr lang="fr-FR" sz="1500" b="1" dirty="0">
                          <a:solidFill>
                            <a:srgbClr val="FFCC00"/>
                          </a:solidFill>
                          <a:effectLst/>
                          <a:latin typeface="TimesNewRomanPS"/>
                        </a:rPr>
                        <a:t>Description </a:t>
                      </a:r>
                      <a:endParaRPr lang="fr-FR" sz="2200" dirty="0">
                        <a:effectLst/>
                      </a:endParaRPr>
                    </a:p>
                  </a:txBody>
                  <a:tcPr marL="111528" marR="111528" marT="55764" marB="55764" anchor="ctr">
                    <a:lnL w="21336"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36576" cap="flat" cmpd="sng" algn="ctr">
                      <a:solidFill>
                        <a:srgbClr val="545454"/>
                      </a:solidFill>
                      <a:prstDash val="solid"/>
                      <a:round/>
                      <a:headEnd type="none" w="med" len="med"/>
                      <a:tailEnd type="none" w="med" len="med"/>
                    </a:lnT>
                    <a:lnB w="36576" cap="flat" cmpd="sng" algn="ctr">
                      <a:solidFill>
                        <a:srgbClr val="4C4C4C"/>
                      </a:solidFill>
                      <a:prstDash val="solid"/>
                      <a:round/>
                      <a:headEnd type="none" w="med" len="med"/>
                      <a:tailEnd type="none" w="med" len="med"/>
                    </a:lnB>
                    <a:solidFill>
                      <a:srgbClr val="545454"/>
                    </a:solidFill>
                  </a:tcPr>
                </a:tc>
                <a:extLst>
                  <a:ext uri="{0D108BD9-81ED-4DB2-BD59-A6C34878D82A}">
                    <a16:rowId xmlns:a16="http://schemas.microsoft.com/office/drawing/2014/main" val="4282867073"/>
                  </a:ext>
                </a:extLst>
              </a:tr>
              <a:tr h="557640">
                <a:tc rowSpan="3">
                  <a:txBody>
                    <a:bodyPr/>
                    <a:lstStyle/>
                    <a:p>
                      <a:r>
                        <a:rPr lang="fr-FR" sz="1100" dirty="0">
                          <a:solidFill>
                            <a:srgbClr val="A01414"/>
                          </a:solidFill>
                          <a:effectLst/>
                          <a:latin typeface="Menlo" panose="020B0609030804020204" pitchFamily="49" charset="0"/>
                        </a:rPr>
                        <a:t>DJANGO_SETTINGS_MOD </a:t>
                      </a:r>
                      <a:endParaRPr lang="fr-FR" sz="2200" dirty="0">
                        <a:effectLst/>
                      </a:endParaRPr>
                    </a:p>
                    <a:p>
                      <a:r>
                        <a:rPr lang="fr-FR" sz="1100" dirty="0">
                          <a:solidFill>
                            <a:srgbClr val="A01414"/>
                          </a:solidFill>
                          <a:effectLst/>
                          <a:latin typeface="Menlo" panose="020B0609030804020204" pitchFamily="49" charset="0"/>
                        </a:rPr>
                        <a:t>ULE </a:t>
                      </a:r>
                      <a:endParaRPr lang="fr-FR" sz="2200" dirty="0">
                        <a:effectLst/>
                      </a:endParaRPr>
                    </a:p>
                  </a:txBody>
                  <a:tcPr marL="111528" marR="111528" marT="55764" marB="55764" anchor="ctr">
                    <a:lnL w="21336"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36576" cap="flat" cmpd="sng" algn="ctr">
                      <a:solidFill>
                        <a:srgbClr val="494949"/>
                      </a:solidFill>
                      <a:prstDash val="solid"/>
                      <a:round/>
                      <a:headEnd type="none" w="med" len="med"/>
                      <a:tailEnd type="none" w="med" len="med"/>
                    </a:lnT>
                    <a:lnB w="36576" cap="flat" cmpd="sng" algn="ctr">
                      <a:solidFill>
                        <a:srgbClr val="000000"/>
                      </a:solidFill>
                      <a:prstDash val="solid"/>
                      <a:round/>
                      <a:headEnd type="none" w="med" len="med"/>
                      <a:tailEnd type="none" w="med" len="med"/>
                    </a:lnB>
                  </a:tcPr>
                </a:tc>
                <a:tc rowSpan="3">
                  <a:txBody>
                    <a:bodyPr/>
                    <a:lstStyle/>
                    <a:p>
                      <a:r>
                        <a:rPr lang="fr-FR" sz="1500" dirty="0">
                          <a:effectLst/>
                          <a:latin typeface="TimesNewRomanPSMT"/>
                        </a:rPr>
                        <a:t>oui </a:t>
                      </a:r>
                      <a:endParaRPr lang="fr-FR" sz="2200" dirty="0">
                        <a:effectLst/>
                      </a:endParaRPr>
                    </a:p>
                  </a:txBody>
                  <a:tcPr marL="111528" marR="111528" marT="55764" marB="55764" anchor="ctr">
                    <a:lnL w="15240" cap="flat" cmpd="sng" algn="ctr">
                      <a:solidFill>
                        <a:srgbClr val="000000"/>
                      </a:solidFill>
                      <a:prstDash val="solid"/>
                      <a:round/>
                      <a:headEnd type="none" w="med" len="med"/>
                      <a:tailEnd type="none" w="med" len="med"/>
                    </a:lnL>
                    <a:lnR w="21336" cap="flat" cmpd="sng" algn="ctr">
                      <a:solidFill>
                        <a:srgbClr val="000000"/>
                      </a:solidFill>
                      <a:prstDash val="solid"/>
                      <a:round/>
                      <a:headEnd type="none" w="med" len="med"/>
                      <a:tailEnd type="none" w="med" len="med"/>
                    </a:lnR>
                    <a:lnT w="36576" cap="flat" cmpd="sng" algn="ctr">
                      <a:solidFill>
                        <a:srgbClr val="4C4C4C"/>
                      </a:solidFill>
                      <a:prstDash val="solid"/>
                      <a:round/>
                      <a:headEnd type="none" w="med" len="med"/>
                      <a:tailEnd type="none" w="med" len="med"/>
                    </a:lnT>
                    <a:lnB w="36576" cap="flat" cmpd="sng" algn="ctr">
                      <a:solidFill>
                        <a:srgbClr val="000000"/>
                      </a:solidFill>
                      <a:prstDash val="solid"/>
                      <a:round/>
                      <a:headEnd type="none" w="med" len="med"/>
                      <a:tailEnd type="none" w="med" len="med"/>
                    </a:lnB>
                  </a:tcPr>
                </a:tc>
                <a:tc>
                  <a:txBody>
                    <a:bodyPr/>
                    <a:lstStyle/>
                    <a:p>
                      <a:endParaRPr lang="fr-FR" sz="2200">
                        <a:effectLst/>
                      </a:endParaRPr>
                    </a:p>
                  </a:txBody>
                  <a:tcPr marL="111528" marR="111528" marT="55764" marB="55764" anchor="ctr">
                    <a:lnL w="21336"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36576" cap="flat" cmpd="sng" algn="ctr">
                      <a:solidFill>
                        <a:srgbClr val="4C4C4C"/>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9986758"/>
                  </a:ext>
                </a:extLst>
              </a:tr>
              <a:tr h="323431">
                <a:tc vMerge="1">
                  <a:txBody>
                    <a:bodyPr/>
                    <a:lstStyle/>
                    <a:p>
                      <a:endParaRPr lang="fr-FR" sz="2200">
                        <a:effectLst/>
                      </a:endParaRPr>
                    </a:p>
                  </a:txBody>
                  <a:tcPr marL="111528" marR="111528" marT="55764" marB="55764" anchor="ctr">
                    <a:lnL w="21336"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9525" cap="flat" cmpd="sng" algn="ctr">
                      <a:solidFill>
                        <a:schemeClr val="bg1"/>
                      </a:solidFill>
                      <a:prstDash val="solid"/>
                      <a:round/>
                      <a:headEnd type="none" w="med" len="med"/>
                      <a:tailEnd type="none" w="med" len="med"/>
                    </a:lnT>
                    <a:lnB w="36576" cap="flat" cmpd="sng" algn="ctr">
                      <a:solidFill>
                        <a:srgbClr val="000000"/>
                      </a:solidFill>
                      <a:prstDash val="solid"/>
                      <a:round/>
                      <a:headEnd type="none" w="med" len="med"/>
                      <a:tailEnd type="none" w="med" len="med"/>
                    </a:lnB>
                    <a:solidFill>
                      <a:srgbClr val="FFFFFF"/>
                    </a:solidFill>
                  </a:tcPr>
                </a:tc>
                <a:tc vMerge="1">
                  <a:txBody>
                    <a:bodyPr/>
                    <a:lstStyle/>
                    <a:p>
                      <a:endParaRPr lang="fr-FR"/>
                    </a:p>
                  </a:txBody>
                  <a:tcPr/>
                </a:tc>
                <a:tc>
                  <a:txBody>
                    <a:bodyPr/>
                    <a:lstStyle/>
                    <a:p>
                      <a:pPr algn="ctr"/>
                      <a:r>
                        <a:rPr lang="fr-FR" sz="1100">
                          <a:solidFill>
                            <a:srgbClr val="A01414"/>
                          </a:solidFill>
                          <a:effectLst/>
                          <a:latin typeface="Menlo" panose="020B0609030804020204" pitchFamily="49" charset="0"/>
                        </a:rPr>
                        <a:t>OC_PIZZA.settings </a:t>
                      </a:r>
                      <a:endParaRPr lang="fr-FR" sz="2200">
                        <a:effectLst/>
                      </a:endParaRPr>
                    </a:p>
                  </a:txBody>
                  <a:tcPr marL="111528" marR="111528" marT="55764" marB="55764" anchor="ctr">
                    <a:lnL w="21336"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339118179"/>
                  </a:ext>
                </a:extLst>
              </a:tr>
              <a:tr h="323431">
                <a:tc vMerge="1">
                  <a:txBody>
                    <a:bodyPr/>
                    <a:lstStyle/>
                    <a:p>
                      <a:endParaRPr lang="fr-FR" sz="2200" dirty="0">
                        <a:effectLst/>
                      </a:endParaRPr>
                    </a:p>
                  </a:txBody>
                  <a:tcPr marL="111528" marR="111528" marT="55764" marB="55764" anchor="ctr">
                    <a:lnL w="21336"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36576" cap="flat" cmpd="sng" algn="ctr">
                      <a:solidFill>
                        <a:srgbClr val="000000"/>
                      </a:solidFill>
                      <a:prstDash val="solid"/>
                      <a:round/>
                      <a:headEnd type="none" w="med" len="med"/>
                      <a:tailEnd type="none" w="med" len="med"/>
                    </a:lnT>
                    <a:lnB w="36576" cap="flat" cmpd="sng" algn="ctr">
                      <a:solidFill>
                        <a:srgbClr val="000000"/>
                      </a:solidFill>
                      <a:prstDash val="solid"/>
                      <a:round/>
                      <a:headEnd type="none" w="med" len="med"/>
                      <a:tailEnd type="none" w="med" len="med"/>
                    </a:lnB>
                    <a:solidFill>
                      <a:srgbClr val="FFFFFF"/>
                    </a:solidFill>
                  </a:tcPr>
                </a:tc>
                <a:tc vMerge="1">
                  <a:txBody>
                    <a:bodyPr/>
                    <a:lstStyle/>
                    <a:p>
                      <a:endParaRPr lang="fr-FR"/>
                    </a:p>
                  </a:txBody>
                  <a:tcPr/>
                </a:tc>
                <a:tc>
                  <a:txBody>
                    <a:bodyPr/>
                    <a:lstStyle/>
                    <a:p>
                      <a:pPr algn="ctr"/>
                      <a:endParaRPr lang="fr-FR" sz="2200">
                        <a:effectLst/>
                      </a:endParaRPr>
                    </a:p>
                  </a:txBody>
                  <a:tcPr marL="111528" marR="111528" marT="55764" marB="55764" anchor="ctr">
                    <a:lnL w="21336"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9525" cap="flat" cmpd="sng" algn="ctr">
                      <a:solidFill>
                        <a:schemeClr val="bg1"/>
                      </a:solidFill>
                      <a:prstDash val="solid"/>
                      <a:round/>
                      <a:headEnd type="none" w="med" len="med"/>
                      <a:tailEnd type="none" w="med" len="med"/>
                    </a:lnT>
                    <a:lnB w="3657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9090393"/>
                  </a:ext>
                </a:extLst>
              </a:tr>
              <a:tr h="881071">
                <a:tc>
                  <a:txBody>
                    <a:bodyPr/>
                    <a:lstStyle/>
                    <a:p>
                      <a:r>
                        <a:rPr lang="fr-FR" sz="1100" dirty="0">
                          <a:solidFill>
                            <a:srgbClr val="A01414"/>
                          </a:solidFill>
                          <a:effectLst/>
                          <a:latin typeface="Menlo" panose="020B0609030804020204" pitchFamily="49" charset="0"/>
                        </a:rPr>
                        <a:t>ENV </a:t>
                      </a:r>
                      <a:endParaRPr lang="fr-FR" sz="2200" dirty="0">
                        <a:effectLst/>
                      </a:endParaRPr>
                    </a:p>
                  </a:txBody>
                  <a:tcPr marL="111528" marR="111528" marT="55764" marB="55764" anchor="ctr">
                    <a:lnL w="21336"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36576" cap="flat" cmpd="sng" algn="ctr">
                      <a:solidFill>
                        <a:srgbClr val="000000"/>
                      </a:solidFill>
                      <a:prstDash val="solid"/>
                      <a:round/>
                      <a:headEnd type="none" w="med" len="med"/>
                      <a:tailEnd type="none" w="med" len="med"/>
                    </a:lnT>
                    <a:lnB w="36576" cap="flat" cmpd="sng" algn="ctr">
                      <a:solidFill>
                        <a:srgbClr val="000000"/>
                      </a:solidFill>
                      <a:prstDash val="solid"/>
                      <a:round/>
                      <a:headEnd type="none" w="med" len="med"/>
                      <a:tailEnd type="none" w="med" len="med"/>
                    </a:lnB>
                  </a:tcPr>
                </a:tc>
                <a:tc>
                  <a:txBody>
                    <a:bodyPr/>
                    <a:lstStyle/>
                    <a:p>
                      <a:r>
                        <a:rPr lang="fr-FR" sz="1500" dirty="0">
                          <a:effectLst/>
                          <a:latin typeface="TimesNewRomanPSMT"/>
                        </a:rPr>
                        <a:t>oui </a:t>
                      </a:r>
                      <a:endParaRPr lang="fr-FR" sz="2200" dirty="0">
                        <a:effectLst/>
                      </a:endParaRPr>
                    </a:p>
                  </a:txBody>
                  <a:tcPr marL="111528" marR="111528" marT="55764" marB="55764" anchor="ctr">
                    <a:lnL w="15240" cap="flat" cmpd="sng" algn="ctr">
                      <a:solidFill>
                        <a:srgbClr val="000000"/>
                      </a:solidFill>
                      <a:prstDash val="solid"/>
                      <a:round/>
                      <a:headEnd type="none" w="med" len="med"/>
                      <a:tailEnd type="none" w="med" len="med"/>
                    </a:lnL>
                    <a:lnR w="21336" cap="flat" cmpd="sng" algn="ctr">
                      <a:solidFill>
                        <a:srgbClr val="000000"/>
                      </a:solidFill>
                      <a:prstDash val="solid"/>
                      <a:round/>
                      <a:headEnd type="none" w="med" len="med"/>
                      <a:tailEnd type="none" w="med" len="med"/>
                    </a:lnR>
                    <a:lnT w="36576" cap="flat" cmpd="sng" algn="ctr">
                      <a:solidFill>
                        <a:srgbClr val="000000"/>
                      </a:solidFill>
                      <a:prstDash val="solid"/>
                      <a:round/>
                      <a:headEnd type="none" w="med" len="med"/>
                      <a:tailEnd type="none" w="med" len="med"/>
                    </a:lnT>
                    <a:lnB w="36576" cap="flat" cmpd="sng" algn="ctr">
                      <a:solidFill>
                        <a:srgbClr val="000000"/>
                      </a:solidFill>
                      <a:prstDash val="solid"/>
                      <a:round/>
                      <a:headEnd type="none" w="med" len="med"/>
                      <a:tailEnd type="none" w="med" len="med"/>
                    </a:lnB>
                  </a:tcPr>
                </a:tc>
                <a:tc>
                  <a:txBody>
                    <a:bodyPr/>
                    <a:lstStyle/>
                    <a:p>
                      <a:pPr algn="ctr"/>
                      <a:r>
                        <a:rPr lang="fr-FR" sz="1100" dirty="0">
                          <a:solidFill>
                            <a:srgbClr val="A01414"/>
                          </a:solidFill>
                          <a:effectLst/>
                          <a:latin typeface="Menlo" panose="020B0609030804020204" pitchFamily="49" charset="0"/>
                        </a:rPr>
                        <a:t>PRODUCTION </a:t>
                      </a:r>
                      <a:endParaRPr lang="fr-FR" sz="2200" dirty="0">
                        <a:effectLst/>
                      </a:endParaRPr>
                    </a:p>
                  </a:txBody>
                  <a:tcPr marL="111528" marR="111528" marT="55764" marB="55764" anchor="ctr">
                    <a:lnL w="21336"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36576" cap="flat" cmpd="sng" algn="ctr">
                      <a:solidFill>
                        <a:srgbClr val="000000"/>
                      </a:solidFill>
                      <a:prstDash val="solid"/>
                      <a:round/>
                      <a:headEnd type="none" w="med" len="med"/>
                      <a:tailEnd type="none" w="med" len="med"/>
                    </a:lnT>
                    <a:lnB w="3657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056231"/>
                  </a:ext>
                </a:extLst>
              </a:tr>
              <a:tr h="557640">
                <a:tc>
                  <a:txBody>
                    <a:bodyPr/>
                    <a:lstStyle/>
                    <a:p>
                      <a:endParaRPr lang="fr-FR" sz="2200">
                        <a:effectLst/>
                      </a:endParaRPr>
                    </a:p>
                  </a:txBody>
                  <a:tcPr marL="111528" marR="111528" marT="55764" marB="55764" anchor="ctr">
                    <a:lnL w="21336"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36576" cap="flat" cmpd="sng" algn="ctr">
                      <a:solidFill>
                        <a:srgbClr val="000000"/>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rowSpan="3">
                  <a:txBody>
                    <a:bodyPr/>
                    <a:lstStyle/>
                    <a:p>
                      <a:pPr marL="0" algn="l" defTabSz="914400" rtl="0" eaLnBrk="1" latinLnBrk="0" hangingPunct="1"/>
                      <a:r>
                        <a:rPr lang="fr-FR" sz="1500" kern="1200" dirty="0">
                          <a:solidFill>
                            <a:schemeClr val="tx1"/>
                          </a:solidFill>
                          <a:effectLst/>
                          <a:latin typeface="TimesNewRomanPSMT"/>
                          <a:ea typeface="+mn-ea"/>
                          <a:cs typeface="+mn-cs"/>
                        </a:rPr>
                        <a:t>oui </a:t>
                      </a:r>
                    </a:p>
                  </a:txBody>
                  <a:tcPr marL="111528" marR="111528" marT="55764" marB="55764" anchor="ctr">
                    <a:lnL w="15240" cap="flat" cmpd="sng" algn="ctr">
                      <a:solidFill>
                        <a:srgbClr val="000000"/>
                      </a:solidFill>
                      <a:prstDash val="solid"/>
                      <a:round/>
                      <a:headEnd type="none" w="med" len="med"/>
                      <a:tailEnd type="none" w="med" len="med"/>
                    </a:lnL>
                    <a:lnR w="21336" cap="flat" cmpd="sng" algn="ctr">
                      <a:solidFill>
                        <a:srgbClr val="000000"/>
                      </a:solidFill>
                      <a:prstDash val="solid"/>
                      <a:round/>
                      <a:headEnd type="none" w="med" len="med"/>
                      <a:tailEnd type="none" w="med" len="med"/>
                    </a:lnR>
                    <a:lnT w="36576" cap="flat" cmpd="sng" algn="ctr">
                      <a:solidFill>
                        <a:srgbClr val="000000"/>
                      </a:solidFill>
                      <a:prstDash val="solid"/>
                      <a:round/>
                      <a:headEnd type="none" w="med" len="med"/>
                      <a:tailEnd type="none" w="med" len="med"/>
                    </a:lnT>
                    <a:lnB w="3048"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100" kern="1200" dirty="0">
                          <a:solidFill>
                            <a:srgbClr val="007F00"/>
                          </a:solidFill>
                          <a:effectLst/>
                          <a:latin typeface="Menlo" panose="020B0609030804020204" pitchFamily="49" charset="0"/>
                          <a:ea typeface="+mn-ea"/>
                          <a:cs typeface="+mn-cs"/>
                        </a:rPr>
                        <a:t># SECURITY WARNING: keep the secret key used in </a:t>
                      </a:r>
                    </a:p>
                  </a:txBody>
                  <a:tcPr marL="111528" marR="111528" marT="55764" marB="55764" anchor="ctr">
                    <a:lnL w="21336"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36576" cap="flat" cmpd="sng" algn="ctr">
                      <a:solidFill>
                        <a:srgbClr val="000000"/>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74155030"/>
                  </a:ext>
                </a:extLst>
              </a:tr>
              <a:tr h="323431">
                <a:tc>
                  <a:txBody>
                    <a:bodyPr/>
                    <a:lstStyle/>
                    <a:p>
                      <a:r>
                        <a:rPr lang="fr-FR" sz="1100">
                          <a:solidFill>
                            <a:srgbClr val="A01414"/>
                          </a:solidFill>
                          <a:effectLst/>
                          <a:latin typeface="Menlo" panose="020B0609030804020204" pitchFamily="49" charset="0"/>
                        </a:rPr>
                        <a:t>SECRET_KEY </a:t>
                      </a:r>
                      <a:endParaRPr lang="fr-FR" sz="2200">
                        <a:effectLst/>
                      </a:endParaRPr>
                    </a:p>
                  </a:txBody>
                  <a:tcPr marL="111528" marR="111528" marT="55764" marB="55764" anchor="ctr">
                    <a:lnL w="21336"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vMerge="1">
                  <a:txBody>
                    <a:bodyPr/>
                    <a:lstStyle/>
                    <a:p>
                      <a:endParaRPr lang="fr-FR"/>
                    </a:p>
                  </a:txBody>
                  <a:tcPr/>
                </a:tc>
                <a:tc rowSpan="2">
                  <a:txBody>
                    <a:bodyPr/>
                    <a:lstStyle/>
                    <a:p>
                      <a:pPr algn="ctr"/>
                      <a:r>
                        <a:rPr lang="fr-FR" sz="1100" dirty="0">
                          <a:solidFill>
                            <a:srgbClr val="007F00"/>
                          </a:solidFill>
                          <a:effectLst/>
                          <a:latin typeface="Menlo" panose="020B0609030804020204" pitchFamily="49" charset="0"/>
                        </a:rPr>
                        <a:t>production secret! </a:t>
                      </a:r>
                      <a:endParaRPr lang="fr-FR" sz="2200" dirty="0">
                        <a:effectLst/>
                      </a:endParaRPr>
                    </a:p>
                    <a:p>
                      <a:pPr algn="ctr"/>
                      <a:r>
                        <a:rPr lang="fr-FR" sz="1100" dirty="0">
                          <a:effectLst/>
                          <a:latin typeface="Menlo" panose="020B0609030804020204" pitchFamily="49" charset="0"/>
                        </a:rPr>
                        <a:t>SECRET_KEY = </a:t>
                      </a:r>
                      <a:r>
                        <a:rPr lang="fr-FR" sz="1100" dirty="0">
                          <a:solidFill>
                            <a:srgbClr val="A01414"/>
                          </a:solidFill>
                          <a:effectLst/>
                          <a:latin typeface="Menlo" panose="020B0609030804020204" pitchFamily="49" charset="0"/>
                        </a:rPr>
                        <a:t>'^c+$l&amp;ip3g1^81c&amp;2!)</a:t>
                      </a:r>
                      <a:r>
                        <a:rPr lang="fr-FR" sz="1100" dirty="0" err="1">
                          <a:solidFill>
                            <a:srgbClr val="A01414"/>
                          </a:solidFill>
                          <a:effectLst/>
                          <a:latin typeface="Menlo" panose="020B0609030804020204" pitchFamily="49" charset="0"/>
                        </a:rPr>
                        <a:t>kklp</a:t>
                      </a:r>
                      <a:r>
                        <a:rPr lang="fr-FR" sz="1100" dirty="0">
                          <a:solidFill>
                            <a:srgbClr val="A01414"/>
                          </a:solidFill>
                          <a:effectLst/>
                          <a:latin typeface="Menlo" panose="020B0609030804020204" pitchFamily="49" charset="0"/>
                        </a:rPr>
                        <a:t>- (frr%9f$eill#e&amp;j2q$m85!5vv' </a:t>
                      </a:r>
                      <a:endParaRPr lang="fr-FR" sz="2200" dirty="0">
                        <a:effectLst/>
                      </a:endParaRPr>
                    </a:p>
                  </a:txBody>
                  <a:tcPr marL="111528" marR="111528" marT="55764" marB="55764" anchor="ctr">
                    <a:lnL w="21336"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9525" cap="flat" cmpd="sng" algn="ctr">
                      <a:solidFill>
                        <a:schemeClr val="bg1"/>
                      </a:solidFill>
                      <a:prstDash val="solid"/>
                      <a:round/>
                      <a:headEnd type="none" w="med" len="med"/>
                      <a:tailEnd type="none" w="med" len="med"/>
                    </a:lnT>
                    <a:lnB w="3048"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78705683"/>
                  </a:ext>
                </a:extLst>
              </a:tr>
              <a:tr h="1035160">
                <a:tc>
                  <a:txBody>
                    <a:bodyPr/>
                    <a:lstStyle/>
                    <a:p>
                      <a:endParaRPr lang="fr-FR" sz="2200" dirty="0">
                        <a:effectLst/>
                      </a:endParaRPr>
                    </a:p>
                  </a:txBody>
                  <a:tcPr marL="111528" marR="111528" marT="55764" marB="55764" anchor="ctr">
                    <a:lnL w="21336" cap="flat" cmpd="sng" algn="ctr">
                      <a:solidFill>
                        <a:srgbClr val="000000"/>
                      </a:solidFill>
                      <a:prstDash val="solid"/>
                      <a:round/>
                      <a:headEnd type="none" w="med" len="med"/>
                      <a:tailEnd type="none" w="med" len="med"/>
                    </a:lnL>
                    <a:lnR w="15240" cap="flat" cmpd="sng" algn="ctr">
                      <a:solidFill>
                        <a:srgbClr val="000000"/>
                      </a:solidFill>
                      <a:prstDash val="solid"/>
                      <a:round/>
                      <a:headEnd type="none" w="med" len="med"/>
                      <a:tailEnd type="none" w="med" len="med"/>
                    </a:lnR>
                    <a:lnT w="9525" cap="flat" cmpd="sng" algn="ctr">
                      <a:solidFill>
                        <a:schemeClr val="bg1"/>
                      </a:solidFill>
                      <a:prstDash val="solid"/>
                      <a:round/>
                      <a:headEnd type="none" w="med" len="med"/>
                      <a:tailEnd type="none" w="med" len="med"/>
                    </a:lnT>
                    <a:lnB w="3048" cap="flat" cmpd="sng" algn="ctr">
                      <a:solidFill>
                        <a:srgbClr val="000000"/>
                      </a:solidFill>
                      <a:prstDash val="solid"/>
                      <a:round/>
                      <a:headEnd type="none" w="med" len="med"/>
                      <a:tailEnd type="none" w="med" len="med"/>
                    </a:lnB>
                  </a:tcPr>
                </a:tc>
                <a:tc vMerge="1">
                  <a:txBody>
                    <a:bodyPr/>
                    <a:lstStyle/>
                    <a:p>
                      <a:endParaRPr lang="fr-FR"/>
                    </a:p>
                  </a:txBody>
                  <a:tcPr>
                    <a:lnL w="15240" cap="flat" cmpd="sng" algn="ctr">
                      <a:solidFill>
                        <a:srgbClr val="000000"/>
                      </a:solidFill>
                      <a:prstDash val="solid"/>
                      <a:round/>
                      <a:headEnd type="none" w="med" len="med"/>
                      <a:tailEnd type="none" w="med" len="med"/>
                    </a:lnL>
                    <a:lnT w="3048" cap="flat" cmpd="sng" algn="ctr">
                      <a:solidFill>
                        <a:srgbClr val="000000"/>
                      </a:solidFill>
                      <a:prstDash val="solid"/>
                      <a:round/>
                      <a:headEnd type="none" w="med" len="med"/>
                      <a:tailEnd type="none" w="med" len="med"/>
                    </a:lnT>
                  </a:tcPr>
                </a:tc>
                <a:tc vMerge="1">
                  <a:txBody>
                    <a:bodyPr/>
                    <a:lstStyle/>
                    <a:p>
                      <a:endParaRPr lang="fr-FR" sz="2200">
                        <a:effectLst/>
                      </a:endParaRPr>
                    </a:p>
                  </a:txBody>
                  <a:tcPr marL="111528" marR="111528" marT="55764" marB="55764" anchor="ctr">
                    <a:lnR w="15240" cap="flat" cmpd="sng" algn="ctr">
                      <a:solidFill>
                        <a:srgbClr val="000000"/>
                      </a:solidFill>
                      <a:prstDash val="solid"/>
                      <a:round/>
                      <a:headEnd type="none" w="med" len="med"/>
                      <a:tailEnd type="none" w="med" len="med"/>
                    </a:lnR>
                    <a:lnT w="36576" cap="flat" cmpd="sng" algn="ctr">
                      <a:solidFill>
                        <a:srgbClr val="000000"/>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4176203654"/>
                  </a:ext>
                </a:extLst>
              </a:tr>
            </a:tbl>
          </a:graphicData>
        </a:graphic>
      </p:graphicFrame>
    </p:spTree>
    <p:extLst>
      <p:ext uri="{BB962C8B-B14F-4D97-AF65-F5344CB8AC3E}">
        <p14:creationId xmlns:p14="http://schemas.microsoft.com/office/powerpoint/2010/main" val="747531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23D96111-C47B-B149-9B86-42413FF55B6E}"/>
              </a:ext>
            </a:extLst>
          </p:cNvPr>
          <p:cNvPicPr>
            <a:picLocks noChangeAspect="1"/>
          </p:cNvPicPr>
          <p:nvPr/>
        </p:nvPicPr>
        <p:blipFill rotWithShape="1">
          <a:blip r:embed="rId3">
            <a:alphaModFix amt="50000"/>
            <a:extLst/>
          </a:blip>
          <a:srcRect t="6250"/>
          <a:stretch/>
        </p:blipFill>
        <p:spPr>
          <a:xfrm>
            <a:off x="20" y="1"/>
            <a:ext cx="12191980" cy="6857999"/>
          </a:xfrm>
          <a:prstGeom prst="rect">
            <a:avLst/>
          </a:prstGeom>
        </p:spPr>
      </p:pic>
      <p:sp>
        <p:nvSpPr>
          <p:cNvPr id="2" name="Titre 1">
            <a:extLst>
              <a:ext uri="{FF2B5EF4-FFF2-40B4-BE49-F238E27FC236}">
                <a16:creationId xmlns:a16="http://schemas.microsoft.com/office/drawing/2014/main" id="{822D6130-1D52-9344-A936-30F7A6EE4EAB}"/>
              </a:ext>
            </a:extLst>
          </p:cNvPr>
          <p:cNvSpPr>
            <a:spLocks noGrp="1"/>
          </p:cNvSpPr>
          <p:nvPr>
            <p:ph type="title"/>
          </p:nvPr>
        </p:nvSpPr>
        <p:spPr>
          <a:xfrm>
            <a:off x="4387349" y="1200152"/>
            <a:ext cx="6897171" cy="4457696"/>
          </a:xfrm>
        </p:spPr>
        <p:txBody>
          <a:bodyPr vert="horz" lIns="91440" tIns="45720" rIns="91440" bIns="45720" rtlCol="0" anchor="ctr">
            <a:normAutofit/>
          </a:bodyPr>
          <a:lstStyle/>
          <a:p>
            <a:pPr lvl="0"/>
            <a:r>
              <a:rPr lang="en-US" sz="7400" dirty="0">
                <a:solidFill>
                  <a:srgbClr val="FFFFFF"/>
                </a:solidFill>
              </a:rPr>
              <a:t>1. </a:t>
            </a:r>
            <a:r>
              <a:rPr lang="en-US" sz="7400" dirty="0" err="1">
                <a:solidFill>
                  <a:srgbClr val="FFFFFF"/>
                </a:solidFill>
              </a:rPr>
              <a:t>L’entreprise</a:t>
            </a:r>
            <a:r>
              <a:rPr lang="en-US" sz="7400" dirty="0">
                <a:solidFill>
                  <a:srgbClr val="FFFFFF"/>
                </a:solidFill>
              </a:rPr>
              <a:t> : </a:t>
            </a:r>
            <a:r>
              <a:rPr lang="en-US" sz="7400" dirty="0" err="1">
                <a:solidFill>
                  <a:srgbClr val="FFFFFF"/>
                </a:solidFill>
              </a:rPr>
              <a:t>contexte</a:t>
            </a:r>
            <a:r>
              <a:rPr lang="en-US" sz="7400" dirty="0">
                <a:solidFill>
                  <a:srgbClr val="FFFFFF"/>
                </a:solidFill>
              </a:rPr>
              <a:t> et </a:t>
            </a:r>
            <a:r>
              <a:rPr lang="en-US" sz="7400" dirty="0" err="1">
                <a:solidFill>
                  <a:srgbClr val="FFFFFF"/>
                </a:solidFill>
              </a:rPr>
              <a:t>besoins</a:t>
            </a:r>
            <a:endParaRPr lang="en-US" sz="7400" dirty="0">
              <a:solidFill>
                <a:srgbClr val="FFFFFF"/>
              </a:solidFill>
            </a:endParaRPr>
          </a:p>
          <a:p>
            <a:endParaRPr lang="en-US" sz="7400" dirty="0">
              <a:solidFill>
                <a:srgbClr val="FFFFFF"/>
              </a:solidFill>
            </a:endParaRPr>
          </a:p>
        </p:txBody>
      </p:sp>
      <p:cxnSp>
        <p:nvCxnSpPr>
          <p:cNvPr id="11" name="Straight Connector 1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24134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E653BF3-5FED-BA46-AF14-368BBB45FFFA}"/>
              </a:ext>
            </a:extLst>
          </p:cNvPr>
          <p:cNvSpPr>
            <a:spLocks noGrp="1"/>
          </p:cNvSpPr>
          <p:nvPr>
            <p:ph type="title"/>
          </p:nvPr>
        </p:nvSpPr>
        <p:spPr>
          <a:xfrm>
            <a:off x="863029" y="1012004"/>
            <a:ext cx="3416158" cy="4795408"/>
          </a:xfrm>
        </p:spPr>
        <p:txBody>
          <a:bodyPr>
            <a:normAutofit/>
          </a:bodyPr>
          <a:lstStyle/>
          <a:p>
            <a:r>
              <a:rPr lang="fr-FR" sz="6600" dirty="0">
                <a:solidFill>
                  <a:srgbClr val="FFFFFF"/>
                </a:solidFill>
                <a:latin typeface="JasmineUPC" panose="02020603050405020304" pitchFamily="18" charset="-34"/>
                <a:cs typeface="JasmineUPC" panose="02020603050405020304" pitchFamily="18" charset="-34"/>
              </a:rPr>
              <a:t>Fichiers de configuration </a:t>
            </a:r>
            <a:br>
              <a:rPr lang="fr-FR" dirty="0">
                <a:solidFill>
                  <a:srgbClr val="FFFFFF"/>
                </a:solidFill>
              </a:rPr>
            </a:br>
            <a:endParaRPr lang="fr-FR" dirty="0">
              <a:solidFill>
                <a:srgbClr val="FFFFFF"/>
              </a:solidFill>
            </a:endParaRPr>
          </a:p>
        </p:txBody>
      </p:sp>
      <p:graphicFrame>
        <p:nvGraphicFramePr>
          <p:cNvPr id="5" name="Espace réservé du contenu 2">
            <a:extLst>
              <a:ext uri="{FF2B5EF4-FFF2-40B4-BE49-F238E27FC236}">
                <a16:creationId xmlns:a16="http://schemas.microsoft.com/office/drawing/2014/main" id="{CC8C3242-B84E-49BB-99E8-988E7A68589F}"/>
              </a:ext>
            </a:extLst>
          </p:cNvPr>
          <p:cNvGraphicFramePr>
            <a:graphicFrameLocks noGrp="1"/>
          </p:cNvGraphicFramePr>
          <p:nvPr>
            <p:ph idx="1"/>
            <p:extLst>
              <p:ext uri="{D42A27DB-BD31-4B8C-83A1-F6EECF244321}">
                <p14:modId xmlns:p14="http://schemas.microsoft.com/office/powerpoint/2010/main" val="18867606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5995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134677" y="303591"/>
            <a:ext cx="573559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4080839-BBE0-6C41-B04F-9DD440145552}"/>
              </a:ext>
            </a:extLst>
          </p:cNvPr>
          <p:cNvSpPr>
            <a:spLocks noGrp="1"/>
          </p:cNvSpPr>
          <p:nvPr>
            <p:ph type="title"/>
          </p:nvPr>
        </p:nvSpPr>
        <p:spPr>
          <a:xfrm>
            <a:off x="6392598" y="640263"/>
            <a:ext cx="5221266" cy="1344975"/>
          </a:xfrm>
        </p:spPr>
        <p:txBody>
          <a:bodyPr>
            <a:normAutofit/>
          </a:bodyPr>
          <a:lstStyle/>
          <a:p>
            <a:pPr algn="ctr"/>
            <a:r>
              <a:rPr lang="fr-FR" sz="6000" dirty="0">
                <a:latin typeface="JasmineUPC" panose="02020603050405020304" pitchFamily="18" charset="-34"/>
                <a:cs typeface="JasmineUPC" panose="02020603050405020304" pitchFamily="18" charset="-34"/>
              </a:rPr>
              <a:t>Déploiement </a:t>
            </a:r>
          </a:p>
        </p:txBody>
      </p:sp>
      <p:pic>
        <p:nvPicPr>
          <p:cNvPr id="4" name="Image 3" descr="Une image contenant extérieur&#10;&#10;Description générée automatiquement">
            <a:extLst>
              <a:ext uri="{FF2B5EF4-FFF2-40B4-BE49-F238E27FC236}">
                <a16:creationId xmlns:a16="http://schemas.microsoft.com/office/drawing/2014/main" id="{412AA2AB-1EA0-0346-984D-E91A36325C04}"/>
              </a:ext>
            </a:extLst>
          </p:cNvPr>
          <p:cNvPicPr>
            <a:picLocks noChangeAspect="1"/>
          </p:cNvPicPr>
          <p:nvPr/>
        </p:nvPicPr>
        <p:blipFill>
          <a:blip r:embed="rId2"/>
          <a:stretch>
            <a:fillRect/>
          </a:stretch>
        </p:blipFill>
        <p:spPr>
          <a:xfrm>
            <a:off x="484632" y="787907"/>
            <a:ext cx="5126736" cy="5126736"/>
          </a:xfrm>
          <a:prstGeom prst="rect">
            <a:avLst/>
          </a:prstGeom>
        </p:spPr>
      </p:pic>
      <p:sp>
        <p:nvSpPr>
          <p:cNvPr id="3" name="Espace réservé du contenu 2">
            <a:extLst>
              <a:ext uri="{FF2B5EF4-FFF2-40B4-BE49-F238E27FC236}">
                <a16:creationId xmlns:a16="http://schemas.microsoft.com/office/drawing/2014/main" id="{C2911A51-D542-CB4A-9ED7-84656E925092}"/>
              </a:ext>
            </a:extLst>
          </p:cNvPr>
          <p:cNvSpPr>
            <a:spLocks noGrp="1"/>
          </p:cNvSpPr>
          <p:nvPr>
            <p:ph idx="1"/>
          </p:nvPr>
        </p:nvSpPr>
        <p:spPr>
          <a:xfrm>
            <a:off x="6391903" y="2121763"/>
            <a:ext cx="5235490" cy="3773010"/>
          </a:xfrm>
        </p:spPr>
        <p:txBody>
          <a:bodyPr>
            <a:normAutofit/>
          </a:bodyPr>
          <a:lstStyle/>
          <a:p>
            <a:pPr marL="0" indent="0" algn="just">
              <a:buNone/>
            </a:pPr>
            <a:r>
              <a:rPr lang="fr-FR" sz="3600" dirty="0">
                <a:latin typeface="JasmineUPC" panose="02020603050405020304" pitchFamily="18" charset="-34"/>
                <a:cs typeface="JasmineUPC" panose="02020603050405020304" pitchFamily="18" charset="-34"/>
              </a:rPr>
              <a:t>Un déploiement via FileZilla3 est conseille. Après avoir renseigné son hôte, identifiant, mot de passe et port, il suffira de glisser le répertoire de l’application préalablement décompressée vers le serveur afin d’en créer une copie. </a:t>
            </a:r>
          </a:p>
          <a:p>
            <a:endParaRPr lang="fr-FR" sz="2000" dirty="0"/>
          </a:p>
        </p:txBody>
      </p:sp>
    </p:spTree>
    <p:extLst>
      <p:ext uri="{BB962C8B-B14F-4D97-AF65-F5344CB8AC3E}">
        <p14:creationId xmlns:p14="http://schemas.microsoft.com/office/powerpoint/2010/main" val="4258947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336162-B533-4EFE-8BB3-8EBB4A5E3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14384" cy="68580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D2E8A73-018C-BF4D-B973-7D58E25DB6F3}"/>
              </a:ext>
            </a:extLst>
          </p:cNvPr>
          <p:cNvSpPr>
            <a:spLocks noGrp="1"/>
          </p:cNvSpPr>
          <p:nvPr>
            <p:ph type="title"/>
          </p:nvPr>
        </p:nvSpPr>
        <p:spPr>
          <a:xfrm>
            <a:off x="829781" y="2745736"/>
            <a:ext cx="3698803" cy="1366528"/>
          </a:xfrm>
          <a:solidFill>
            <a:srgbClr val="FFFFFF"/>
          </a:solidFill>
          <a:ln w="25400" cap="sq">
            <a:solidFill>
              <a:srgbClr val="404040"/>
            </a:solidFill>
            <a:miter lim="800000"/>
          </a:ln>
        </p:spPr>
        <p:txBody>
          <a:bodyPr>
            <a:normAutofit/>
          </a:bodyPr>
          <a:lstStyle/>
          <a:p>
            <a:pPr algn="ctr"/>
            <a:r>
              <a:rPr lang="fr-FR" sz="3200" b="1" dirty="0">
                <a:solidFill>
                  <a:srgbClr val="262626"/>
                </a:solidFill>
                <a:latin typeface="JasmineUPC" panose="02020603050405020304" pitchFamily="18" charset="-34"/>
                <a:cs typeface="JasmineUPC" panose="02020603050405020304" pitchFamily="18" charset="-34"/>
              </a:rPr>
              <a:t>VERIFICATIONS</a:t>
            </a:r>
          </a:p>
        </p:txBody>
      </p:sp>
      <p:sp>
        <p:nvSpPr>
          <p:cNvPr id="3" name="Espace réservé du contenu 2">
            <a:extLst>
              <a:ext uri="{FF2B5EF4-FFF2-40B4-BE49-F238E27FC236}">
                <a16:creationId xmlns:a16="http://schemas.microsoft.com/office/drawing/2014/main" id="{680965B7-DA9E-AE47-BAD0-BB473F21D208}"/>
              </a:ext>
            </a:extLst>
          </p:cNvPr>
          <p:cNvSpPr>
            <a:spLocks noGrp="1"/>
          </p:cNvSpPr>
          <p:nvPr>
            <p:ph idx="1"/>
          </p:nvPr>
        </p:nvSpPr>
        <p:spPr>
          <a:xfrm>
            <a:off x="6049182" y="802638"/>
            <a:ext cx="5408696" cy="5252722"/>
          </a:xfrm>
        </p:spPr>
        <p:txBody>
          <a:bodyPr anchor="ctr">
            <a:normAutofit/>
          </a:bodyPr>
          <a:lstStyle/>
          <a:p>
            <a:pPr marL="0" indent="0" algn="just">
              <a:buNone/>
            </a:pPr>
            <a:r>
              <a:rPr lang="fr-FR" sz="4400" dirty="0">
                <a:latin typeface="JasmineUPC" panose="02020603050405020304" pitchFamily="18" charset="-34"/>
                <a:cs typeface="JasmineUPC" panose="02020603050405020304" pitchFamily="18" charset="-34"/>
              </a:rPr>
              <a:t>Afin de vérifier le bon déploiement de l’application, il convient ensuite de se rendre à l’adresse </a:t>
            </a:r>
            <a:r>
              <a:rPr lang="fr-FR" sz="4400" dirty="0" err="1">
                <a:latin typeface="JasmineUPC" panose="02020603050405020304" pitchFamily="18" charset="-34"/>
                <a:cs typeface="JasmineUPC" panose="02020603050405020304" pitchFamily="18" charset="-34"/>
              </a:rPr>
              <a:t>www.ocpizza.ovh</a:t>
            </a:r>
            <a:r>
              <a:rPr lang="fr-FR" sz="4400" dirty="0">
                <a:latin typeface="JasmineUPC" panose="02020603050405020304" pitchFamily="18" charset="-34"/>
                <a:cs typeface="JasmineUPC" panose="02020603050405020304" pitchFamily="18" charset="-34"/>
              </a:rPr>
              <a:t> afin de vérifier si l’application est bien en ligne. </a:t>
            </a:r>
          </a:p>
          <a:p>
            <a:endParaRPr lang="fr-FR" sz="2400" dirty="0"/>
          </a:p>
        </p:txBody>
      </p:sp>
    </p:spTree>
    <p:extLst>
      <p:ext uri="{BB962C8B-B14F-4D97-AF65-F5344CB8AC3E}">
        <p14:creationId xmlns:p14="http://schemas.microsoft.com/office/powerpoint/2010/main" val="1436496447"/>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5B336162-B533-4EFE-8BB3-8EBB4A5E3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14384" cy="68580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AD023D9-0385-4D46-9576-E80B17FC5B24}"/>
              </a:ext>
            </a:extLst>
          </p:cNvPr>
          <p:cNvSpPr>
            <a:spLocks noGrp="1"/>
          </p:cNvSpPr>
          <p:nvPr>
            <p:ph type="title"/>
          </p:nvPr>
        </p:nvSpPr>
        <p:spPr>
          <a:xfrm>
            <a:off x="829781" y="2745736"/>
            <a:ext cx="3698803" cy="1366528"/>
          </a:xfrm>
          <a:solidFill>
            <a:srgbClr val="FFFFFF"/>
          </a:solidFill>
          <a:ln w="25400" cap="sq">
            <a:solidFill>
              <a:srgbClr val="404040"/>
            </a:solidFill>
            <a:miter lim="800000"/>
          </a:ln>
        </p:spPr>
        <p:txBody>
          <a:bodyPr>
            <a:normAutofit/>
          </a:bodyPr>
          <a:lstStyle/>
          <a:p>
            <a:pPr algn="ctr"/>
            <a:r>
              <a:rPr lang="fr-FR" sz="3200" b="1" dirty="0">
                <a:solidFill>
                  <a:srgbClr val="262626"/>
                </a:solidFill>
                <a:latin typeface="JasmineUPC" panose="02020603050405020304" pitchFamily="18" charset="-34"/>
                <a:cs typeface="JasmineUPC" panose="02020603050405020304" pitchFamily="18" charset="-34"/>
              </a:rPr>
              <a:t>PROCEDURE DE DEPLOIEMENT</a:t>
            </a:r>
            <a:endParaRPr lang="fr-FR" sz="3200" dirty="0">
              <a:solidFill>
                <a:srgbClr val="262626"/>
              </a:solidFill>
            </a:endParaRPr>
          </a:p>
        </p:txBody>
      </p:sp>
      <p:sp>
        <p:nvSpPr>
          <p:cNvPr id="3" name="Espace réservé du contenu 2">
            <a:extLst>
              <a:ext uri="{FF2B5EF4-FFF2-40B4-BE49-F238E27FC236}">
                <a16:creationId xmlns:a16="http://schemas.microsoft.com/office/drawing/2014/main" id="{9AE7C911-7072-234F-8A2A-231746EAC555}"/>
              </a:ext>
            </a:extLst>
          </p:cNvPr>
          <p:cNvSpPr>
            <a:spLocks noGrp="1"/>
          </p:cNvSpPr>
          <p:nvPr>
            <p:ph idx="1"/>
          </p:nvPr>
        </p:nvSpPr>
        <p:spPr>
          <a:xfrm>
            <a:off x="6049182" y="802638"/>
            <a:ext cx="5408696" cy="5252722"/>
          </a:xfrm>
        </p:spPr>
        <p:txBody>
          <a:bodyPr anchor="ctr">
            <a:normAutofit fontScale="92500" lnSpcReduction="10000"/>
          </a:bodyPr>
          <a:lstStyle/>
          <a:p>
            <a:pPr marL="0" indent="0">
              <a:buNone/>
            </a:pPr>
            <a:r>
              <a:rPr lang="fr-FR" sz="4000" b="1" dirty="0">
                <a:latin typeface="JasmineUPC" panose="02020603050405020304" pitchFamily="18" charset="-34"/>
                <a:cs typeface="JasmineUPC" panose="02020603050405020304" pitchFamily="18" charset="-34"/>
              </a:rPr>
              <a:t> Déploiement de la base de données </a:t>
            </a:r>
            <a:endParaRPr lang="fr-FR" sz="4000" dirty="0">
              <a:latin typeface="JasmineUPC" panose="02020603050405020304" pitchFamily="18" charset="-34"/>
              <a:cs typeface="JasmineUPC" panose="02020603050405020304" pitchFamily="18" charset="-34"/>
            </a:endParaRPr>
          </a:p>
          <a:p>
            <a:pPr marL="0" indent="0">
              <a:buNone/>
            </a:pPr>
            <a:r>
              <a:rPr lang="fr-FR" sz="4000" dirty="0">
                <a:latin typeface="JasmineUPC" panose="02020603050405020304" pitchFamily="18" charset="-34"/>
                <a:cs typeface="JasmineUPC" panose="02020603050405020304" pitchFamily="18" charset="-34"/>
              </a:rPr>
              <a:t>Il est possible d’importer directement la base de données sur le site d’OVH. Pour cela, il suffit de se connecter et de se rendre dans l’application «Hébergements» puis dans l’onglet «Base de données ». Cliquer sur « Accéder à </a:t>
            </a:r>
            <a:r>
              <a:rPr lang="fr-FR" sz="4000" dirty="0" err="1">
                <a:latin typeface="JasmineUPC" panose="02020603050405020304" pitchFamily="18" charset="-34"/>
                <a:cs typeface="JasmineUPC" panose="02020603050405020304" pitchFamily="18" charset="-34"/>
              </a:rPr>
              <a:t>PhpMyAdmin</a:t>
            </a:r>
            <a:r>
              <a:rPr lang="fr-FR" sz="4000" dirty="0">
                <a:latin typeface="JasmineUPC" panose="02020603050405020304" pitchFamily="18" charset="-34"/>
                <a:cs typeface="JasmineUPC" panose="02020603050405020304" pitchFamily="18" charset="-34"/>
              </a:rPr>
              <a:t> ». Entrer les identifiants, et importer la base de données MySQL. </a:t>
            </a:r>
          </a:p>
          <a:p>
            <a:pPr marL="0" indent="0">
              <a:buNone/>
            </a:pPr>
            <a:endParaRPr lang="fr-FR" sz="2400" dirty="0"/>
          </a:p>
        </p:txBody>
      </p:sp>
    </p:spTree>
    <p:extLst>
      <p:ext uri="{BB962C8B-B14F-4D97-AF65-F5344CB8AC3E}">
        <p14:creationId xmlns:p14="http://schemas.microsoft.com/office/powerpoint/2010/main" val="431184987"/>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D11CE76-5419-3849-8344-C9EF3CE9865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Variables d’environnement </a:t>
            </a:r>
            <a:endParaRPr lang="en-US" sz="3200" kern="1200">
              <a:solidFill>
                <a:schemeClr val="bg1"/>
              </a:solidFill>
              <a:latin typeface="+mj-lt"/>
              <a:ea typeface="+mj-ea"/>
              <a:cs typeface="+mj-cs"/>
            </a:endParaRPr>
          </a:p>
        </p:txBody>
      </p:sp>
      <p:pic>
        <p:nvPicPr>
          <p:cNvPr id="5" name="Espace réservé du contenu 4">
            <a:extLst>
              <a:ext uri="{FF2B5EF4-FFF2-40B4-BE49-F238E27FC236}">
                <a16:creationId xmlns:a16="http://schemas.microsoft.com/office/drawing/2014/main" id="{51DE706A-A2F7-1D44-BE10-6B6942077B9D}"/>
              </a:ext>
            </a:extLst>
          </p:cNvPr>
          <p:cNvPicPr>
            <a:picLocks noGrp="1" noChangeAspect="1"/>
          </p:cNvPicPr>
          <p:nvPr>
            <p:ph idx="1"/>
          </p:nvPr>
        </p:nvPicPr>
        <p:blipFill>
          <a:blip r:embed="rId2"/>
          <a:stretch>
            <a:fillRect/>
          </a:stretch>
        </p:blipFill>
        <p:spPr>
          <a:xfrm>
            <a:off x="709461" y="2937382"/>
            <a:ext cx="10905066" cy="3544143"/>
          </a:xfrm>
          <a:prstGeom prst="rect">
            <a:avLst/>
          </a:prstGeom>
        </p:spPr>
      </p:pic>
      <p:sp>
        <p:nvSpPr>
          <p:cNvPr id="6" name="ZoneTexte 5">
            <a:extLst>
              <a:ext uri="{FF2B5EF4-FFF2-40B4-BE49-F238E27FC236}">
                <a16:creationId xmlns:a16="http://schemas.microsoft.com/office/drawing/2014/main" id="{7AC58AB4-5178-C648-9A2B-4DFB60AF8237}"/>
              </a:ext>
            </a:extLst>
          </p:cNvPr>
          <p:cNvSpPr txBox="1"/>
          <p:nvPr/>
        </p:nvSpPr>
        <p:spPr>
          <a:xfrm>
            <a:off x="4093096" y="1827197"/>
            <a:ext cx="3472425" cy="1077218"/>
          </a:xfrm>
          <a:prstGeom prst="rect">
            <a:avLst/>
          </a:prstGeom>
          <a:noFill/>
        </p:spPr>
        <p:txBody>
          <a:bodyPr wrap="none" rtlCol="0">
            <a:spAutoFit/>
          </a:bodyPr>
          <a:lstStyle/>
          <a:p>
            <a:r>
              <a:rPr lang="fr-FR" sz="3200" dirty="0">
                <a:latin typeface="JasmineUPC" panose="02020603050405020304" pitchFamily="18" charset="-34"/>
                <a:cs typeface="JasmineUPC" panose="02020603050405020304" pitchFamily="18" charset="-34"/>
              </a:rPr>
              <a:t>Modifier le fichier </a:t>
            </a:r>
            <a:r>
              <a:rPr lang="fr-FR" sz="3200" dirty="0" err="1">
                <a:latin typeface="JasmineUPC" panose="02020603050405020304" pitchFamily="18" charset="-34"/>
                <a:cs typeface="JasmineUPC" panose="02020603050405020304" pitchFamily="18" charset="-34"/>
              </a:rPr>
              <a:t>settings.py</a:t>
            </a:r>
            <a:r>
              <a:rPr lang="fr-FR" sz="3200" dirty="0">
                <a:latin typeface="JasmineUPC" panose="02020603050405020304" pitchFamily="18" charset="-34"/>
                <a:cs typeface="JasmineUPC" panose="02020603050405020304" pitchFamily="18" charset="-34"/>
              </a:rPr>
              <a:t> </a:t>
            </a:r>
          </a:p>
          <a:p>
            <a:endParaRPr lang="fr-FR" sz="3200" dirty="0">
              <a:latin typeface="JasmineUPC" panose="02020603050405020304" pitchFamily="18" charset="-34"/>
              <a:cs typeface="JasmineUPC" panose="02020603050405020304" pitchFamily="18" charset="-34"/>
            </a:endParaRPr>
          </a:p>
        </p:txBody>
      </p:sp>
    </p:spTree>
    <p:extLst>
      <p:ext uri="{BB962C8B-B14F-4D97-AF65-F5344CB8AC3E}">
        <p14:creationId xmlns:p14="http://schemas.microsoft.com/office/powerpoint/2010/main" val="2200378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0FB0AC15-04D9-C844-9879-3DB6A650C13B}"/>
              </a:ext>
            </a:extLst>
          </p:cNvPr>
          <p:cNvSpPr>
            <a:spLocks noGrp="1"/>
          </p:cNvSpPr>
          <p:nvPr>
            <p:ph type="title"/>
          </p:nvPr>
        </p:nvSpPr>
        <p:spPr>
          <a:xfrm>
            <a:off x="643467" y="640080"/>
            <a:ext cx="3096427" cy="5613236"/>
          </a:xfrm>
        </p:spPr>
        <p:txBody>
          <a:bodyPr anchor="ctr">
            <a:normAutofit/>
          </a:bodyPr>
          <a:lstStyle/>
          <a:p>
            <a:r>
              <a:rPr lang="fr-FR" b="1">
                <a:solidFill>
                  <a:srgbClr val="FFFFFF"/>
                </a:solidFill>
                <a:latin typeface="JasmineUPC" panose="02020603050405020304" pitchFamily="18" charset="-34"/>
                <a:cs typeface="JasmineUPC" panose="02020603050405020304" pitchFamily="18" charset="-34"/>
              </a:rPr>
              <a:t>Vérifications </a:t>
            </a:r>
            <a:br>
              <a:rPr lang="fr-FR">
                <a:solidFill>
                  <a:srgbClr val="FFFFFF"/>
                </a:solidFill>
              </a:rPr>
            </a:br>
            <a:endParaRPr lang="fr-FR">
              <a:solidFill>
                <a:srgbClr val="FFFFFF"/>
              </a:solidFill>
            </a:endParaRPr>
          </a:p>
        </p:txBody>
      </p:sp>
      <p:sp>
        <p:nvSpPr>
          <p:cNvPr id="3" name="Espace réservé du contenu 2">
            <a:extLst>
              <a:ext uri="{FF2B5EF4-FFF2-40B4-BE49-F238E27FC236}">
                <a16:creationId xmlns:a16="http://schemas.microsoft.com/office/drawing/2014/main" id="{AF2CC289-7898-8841-B362-EFCCC356D2DF}"/>
              </a:ext>
            </a:extLst>
          </p:cNvPr>
          <p:cNvSpPr>
            <a:spLocks noGrp="1"/>
          </p:cNvSpPr>
          <p:nvPr>
            <p:ph idx="1"/>
          </p:nvPr>
        </p:nvSpPr>
        <p:spPr>
          <a:xfrm>
            <a:off x="4699818" y="640082"/>
            <a:ext cx="6848715" cy="2484884"/>
          </a:xfrm>
        </p:spPr>
        <p:txBody>
          <a:bodyPr anchor="ctr">
            <a:normAutofit fontScale="70000" lnSpcReduction="20000"/>
          </a:bodyPr>
          <a:lstStyle/>
          <a:p>
            <a:pPr algn="just"/>
            <a:r>
              <a:rPr lang="fr-FR" sz="3600" dirty="0">
                <a:latin typeface="JasmineUPC" panose="02020603050405020304" pitchFamily="18" charset="-34"/>
                <a:cs typeface="JasmineUPC" panose="02020603050405020304" pitchFamily="18" charset="-34"/>
              </a:rPr>
              <a:t>Afin de vérifier le bon déploiement de l’application, il est possible de directement se rendre sur l’application web </a:t>
            </a:r>
            <a:r>
              <a:rPr lang="fr-FR" sz="3600" dirty="0" err="1">
                <a:latin typeface="JasmineUPC" panose="02020603050405020304" pitchFamily="18" charset="-34"/>
                <a:cs typeface="JasmineUPC" panose="02020603050405020304" pitchFamily="18" charset="-34"/>
              </a:rPr>
              <a:t>www.ocpizza.ovh</a:t>
            </a:r>
            <a:r>
              <a:rPr lang="fr-FR" sz="3600" dirty="0">
                <a:latin typeface="JasmineUPC" panose="02020603050405020304" pitchFamily="18" charset="-34"/>
                <a:cs typeface="JasmineUPC" panose="02020603050405020304" pitchFamily="18" charset="-34"/>
              </a:rPr>
              <a:t> afin de vérifier si la base de données a bien été́ déployée. </a:t>
            </a:r>
          </a:p>
          <a:p>
            <a:pPr algn="just"/>
            <a:r>
              <a:rPr lang="fr-FR" sz="3600" dirty="0">
                <a:latin typeface="JasmineUPC" panose="02020603050405020304" pitchFamily="18" charset="-34"/>
                <a:cs typeface="JasmineUPC" panose="02020603050405020304" pitchFamily="18" charset="-34"/>
              </a:rPr>
              <a:t>La vérification de l’</a:t>
            </a:r>
            <a:r>
              <a:rPr lang="fr-FR" sz="3600" dirty="0" err="1">
                <a:latin typeface="JasmineUPC" panose="02020603050405020304" pitchFamily="18" charset="-34"/>
                <a:cs typeface="JasmineUPC" panose="02020603050405020304" pitchFamily="18" charset="-34"/>
              </a:rPr>
              <a:t>état</a:t>
            </a:r>
            <a:r>
              <a:rPr lang="fr-FR" sz="3600" dirty="0">
                <a:latin typeface="JasmineUPC" panose="02020603050405020304" pitchFamily="18" charset="-34"/>
                <a:cs typeface="JasmineUPC" panose="02020603050405020304" pitchFamily="18" charset="-34"/>
              </a:rPr>
              <a:t> de la base de données peut se faire directement via OVH. Après s’être connecté, se rendre dans l’application « Hébergements » puis dans l’onglet « Base de données ». L’ état « OK » montre qu’une base de donnes a bien été́ implémentée. </a:t>
            </a:r>
          </a:p>
          <a:p>
            <a:endParaRPr lang="fr-FR" sz="1900" dirty="0"/>
          </a:p>
        </p:txBody>
      </p:sp>
      <p:pic>
        <p:nvPicPr>
          <p:cNvPr id="4100" name="Picture 4" descr="page8image25787424">
            <a:extLst>
              <a:ext uri="{FF2B5EF4-FFF2-40B4-BE49-F238E27FC236}">
                <a16:creationId xmlns:a16="http://schemas.microsoft.com/office/drawing/2014/main" id="{0D2BFAAB-8C2E-3D4B-B8D8-CC442896D3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5251" y="3446698"/>
            <a:ext cx="6032327" cy="2488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712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E8C5691-DC8B-0241-B6F9-4634E3F9F2ED}"/>
              </a:ext>
            </a:extLst>
          </p:cNvPr>
          <p:cNvSpPr>
            <a:spLocks noGrp="1"/>
          </p:cNvSpPr>
          <p:nvPr>
            <p:ph type="title"/>
          </p:nvPr>
        </p:nvSpPr>
        <p:spPr>
          <a:xfrm>
            <a:off x="524256" y="4767072"/>
            <a:ext cx="6594189" cy="1625210"/>
          </a:xfrm>
        </p:spPr>
        <p:txBody>
          <a:bodyPr>
            <a:normAutofit/>
          </a:bodyPr>
          <a:lstStyle/>
          <a:p>
            <a:pPr algn="r"/>
            <a:r>
              <a:rPr lang="fr-FR" dirty="0">
                <a:solidFill>
                  <a:srgbClr val="FFFFFF"/>
                </a:solidFill>
                <a:latin typeface="JasmineUPC" panose="02020603050405020304" pitchFamily="18" charset="-34"/>
                <a:cs typeface="JasmineUPC" panose="02020603050405020304" pitchFamily="18" charset="-34"/>
              </a:rPr>
              <a:t>Procédure de démarrage/arrêt</a:t>
            </a:r>
          </a:p>
        </p:txBody>
      </p:sp>
      <p:pic>
        <p:nvPicPr>
          <p:cNvPr id="5121" name="Picture 1" descr="page9image25789040">
            <a:extLst>
              <a:ext uri="{FF2B5EF4-FFF2-40B4-BE49-F238E27FC236}">
                <a16:creationId xmlns:a16="http://schemas.microsoft.com/office/drawing/2014/main" id="{198AEACD-760A-A24E-A639-CFE558EE91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98" b="1"/>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136" name="Rectangle 13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3FAC8F42-6D19-0B42-9E8E-A3A0059BFAD4}"/>
              </a:ext>
            </a:extLst>
          </p:cNvPr>
          <p:cNvSpPr>
            <a:spLocks noGrp="1"/>
          </p:cNvSpPr>
          <p:nvPr>
            <p:ph idx="1"/>
          </p:nvPr>
        </p:nvSpPr>
        <p:spPr>
          <a:xfrm>
            <a:off x="8029319" y="917725"/>
            <a:ext cx="3424739" cy="4852362"/>
          </a:xfrm>
        </p:spPr>
        <p:txBody>
          <a:bodyPr anchor="ctr">
            <a:normAutofit fontScale="77500" lnSpcReduction="20000"/>
          </a:bodyPr>
          <a:lstStyle/>
          <a:p>
            <a:pPr marL="0" indent="0">
              <a:buNone/>
            </a:pPr>
            <a:r>
              <a:rPr lang="fr-FR" sz="3200" dirty="0">
                <a:solidFill>
                  <a:srgbClr val="FFFFFF"/>
                </a:solidFill>
                <a:latin typeface="JasmineUPC" panose="02020603050405020304" pitchFamily="18" charset="-34"/>
                <a:cs typeface="JasmineUPC" panose="02020603050405020304" pitchFamily="18" charset="-34"/>
              </a:rPr>
              <a:t>Une fois déployée sur OVH, votre application est par défaut en ligne. </a:t>
            </a:r>
          </a:p>
          <a:p>
            <a:pPr marL="0" indent="0">
              <a:buNone/>
            </a:pPr>
            <a:r>
              <a:rPr lang="fr-FR" sz="3200" b="1" dirty="0">
                <a:solidFill>
                  <a:srgbClr val="FFFFFF"/>
                </a:solidFill>
                <a:latin typeface="JasmineUPC" panose="02020603050405020304" pitchFamily="18" charset="-34"/>
                <a:cs typeface="JasmineUPC" panose="02020603050405020304" pitchFamily="18" charset="-34"/>
              </a:rPr>
              <a:t>Base de données et application web </a:t>
            </a:r>
            <a:endParaRPr lang="fr-FR" sz="3200" dirty="0">
              <a:solidFill>
                <a:srgbClr val="FFFFFF"/>
              </a:solidFill>
              <a:latin typeface="JasmineUPC" panose="02020603050405020304" pitchFamily="18" charset="-34"/>
              <a:cs typeface="JasmineUPC" panose="02020603050405020304" pitchFamily="18" charset="-34"/>
            </a:endParaRPr>
          </a:p>
          <a:p>
            <a:pPr marL="0" indent="0">
              <a:buNone/>
            </a:pPr>
            <a:r>
              <a:rPr lang="fr-FR" sz="3200" dirty="0">
                <a:solidFill>
                  <a:srgbClr val="FFFFFF"/>
                </a:solidFill>
                <a:latin typeface="JasmineUPC" panose="02020603050405020304" pitchFamily="18" charset="-34"/>
                <a:cs typeface="JasmineUPC" panose="02020603050405020304" pitchFamily="18" charset="-34"/>
              </a:rPr>
              <a:t>Pour désactiver l’application, il suffit de se rendre sur le compte OVH, dans l’onglet « Hébergements », de cliquer sur votre nom de domaine, et puis de se rendre dans la section « FTP – SSH ». En bas de la page, décocher l’</a:t>
            </a:r>
            <a:r>
              <a:rPr lang="fr-FR" sz="3200" dirty="0" err="1">
                <a:solidFill>
                  <a:srgbClr val="FFFFFF"/>
                </a:solidFill>
                <a:latin typeface="JasmineUPC" panose="02020603050405020304" pitchFamily="18" charset="-34"/>
                <a:cs typeface="JasmineUPC" panose="02020603050405020304" pitchFamily="18" charset="-34"/>
              </a:rPr>
              <a:t>état</a:t>
            </a:r>
            <a:r>
              <a:rPr lang="fr-FR" sz="3200" dirty="0">
                <a:solidFill>
                  <a:srgbClr val="FFFFFF"/>
                </a:solidFill>
                <a:latin typeface="JasmineUPC" panose="02020603050405020304" pitchFamily="18" charset="-34"/>
                <a:cs typeface="JasmineUPC" panose="02020603050405020304" pitchFamily="18" charset="-34"/>
              </a:rPr>
              <a:t> « Activé ». Il suffira de faire la démarche inverse afin de rétablir l’application en cochant l’</a:t>
            </a:r>
            <a:r>
              <a:rPr lang="fr-FR" sz="3200" dirty="0" err="1">
                <a:solidFill>
                  <a:srgbClr val="FFFFFF"/>
                </a:solidFill>
                <a:latin typeface="JasmineUPC" panose="02020603050405020304" pitchFamily="18" charset="-34"/>
                <a:cs typeface="JasmineUPC" panose="02020603050405020304" pitchFamily="18" charset="-34"/>
              </a:rPr>
              <a:t>état</a:t>
            </a:r>
            <a:r>
              <a:rPr lang="fr-FR" sz="3200" dirty="0">
                <a:solidFill>
                  <a:srgbClr val="FFFFFF"/>
                </a:solidFill>
                <a:latin typeface="JasmineUPC" panose="02020603050405020304" pitchFamily="18" charset="-34"/>
                <a:cs typeface="JasmineUPC" panose="02020603050405020304" pitchFamily="18" charset="-34"/>
              </a:rPr>
              <a:t> « Activé ». </a:t>
            </a:r>
          </a:p>
          <a:p>
            <a:endParaRPr lang="fr-FR" sz="2000" dirty="0">
              <a:solidFill>
                <a:srgbClr val="FFFFFF"/>
              </a:solidFill>
            </a:endParaRPr>
          </a:p>
        </p:txBody>
      </p:sp>
    </p:spTree>
    <p:extLst>
      <p:ext uri="{BB962C8B-B14F-4D97-AF65-F5344CB8AC3E}">
        <p14:creationId xmlns:p14="http://schemas.microsoft.com/office/powerpoint/2010/main" val="4247036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336162-B533-4EFE-8BB3-8EBB4A5E3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14384" cy="68580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E8C5691-DC8B-0241-B6F9-4634E3F9F2ED}"/>
              </a:ext>
            </a:extLst>
          </p:cNvPr>
          <p:cNvSpPr>
            <a:spLocks noGrp="1"/>
          </p:cNvSpPr>
          <p:nvPr>
            <p:ph type="title"/>
          </p:nvPr>
        </p:nvSpPr>
        <p:spPr>
          <a:xfrm>
            <a:off x="829781" y="2745736"/>
            <a:ext cx="3698803" cy="1366528"/>
          </a:xfrm>
          <a:solidFill>
            <a:srgbClr val="FFFFFF"/>
          </a:solidFill>
          <a:ln w="25400" cap="sq">
            <a:solidFill>
              <a:srgbClr val="404040"/>
            </a:solidFill>
            <a:miter lim="800000"/>
          </a:ln>
        </p:spPr>
        <p:txBody>
          <a:bodyPr>
            <a:normAutofit/>
          </a:bodyPr>
          <a:lstStyle/>
          <a:p>
            <a:pPr algn="ctr"/>
            <a:r>
              <a:rPr lang="fr-FR" sz="3200">
                <a:solidFill>
                  <a:srgbClr val="262626"/>
                </a:solidFill>
                <a:latin typeface="JasmineUPC" panose="02020603050405020304" pitchFamily="18" charset="-34"/>
                <a:cs typeface="JasmineUPC" panose="02020603050405020304" pitchFamily="18" charset="-34"/>
              </a:rPr>
              <a:t>Procédure de mise à jour</a:t>
            </a:r>
          </a:p>
        </p:txBody>
      </p:sp>
      <p:sp>
        <p:nvSpPr>
          <p:cNvPr id="3" name="Espace réservé du contenu 2">
            <a:extLst>
              <a:ext uri="{FF2B5EF4-FFF2-40B4-BE49-F238E27FC236}">
                <a16:creationId xmlns:a16="http://schemas.microsoft.com/office/drawing/2014/main" id="{3FAC8F42-6D19-0B42-9E8E-A3A0059BFAD4}"/>
              </a:ext>
            </a:extLst>
          </p:cNvPr>
          <p:cNvSpPr>
            <a:spLocks noGrp="1"/>
          </p:cNvSpPr>
          <p:nvPr>
            <p:ph idx="1"/>
          </p:nvPr>
        </p:nvSpPr>
        <p:spPr>
          <a:xfrm>
            <a:off x="6049182" y="802638"/>
            <a:ext cx="5408696" cy="5252722"/>
          </a:xfrm>
        </p:spPr>
        <p:txBody>
          <a:bodyPr anchor="ctr">
            <a:normAutofit fontScale="70000" lnSpcReduction="20000"/>
          </a:bodyPr>
          <a:lstStyle/>
          <a:p>
            <a:pPr marL="0" indent="0" algn="ctr">
              <a:buNone/>
            </a:pPr>
            <a:r>
              <a:rPr lang="fr-FR" sz="3600" b="1" dirty="0">
                <a:latin typeface="JasmineUPC" panose="02020603050405020304" pitchFamily="18" charset="-34"/>
                <a:cs typeface="JasmineUPC" panose="02020603050405020304" pitchFamily="18" charset="-34"/>
              </a:rPr>
              <a:t>Base de données </a:t>
            </a:r>
            <a:endParaRPr lang="fr-FR" sz="3600" dirty="0">
              <a:latin typeface="JasmineUPC" panose="02020603050405020304" pitchFamily="18" charset="-34"/>
              <a:cs typeface="JasmineUPC" panose="02020603050405020304" pitchFamily="18" charset="-34"/>
            </a:endParaRPr>
          </a:p>
          <a:p>
            <a:pPr marL="0" indent="0">
              <a:buNone/>
            </a:pPr>
            <a:r>
              <a:rPr lang="fr-FR" sz="3600" dirty="0">
                <a:latin typeface="JasmineUPC" panose="02020603050405020304" pitchFamily="18" charset="-34"/>
                <a:cs typeface="JasmineUPC" panose="02020603050405020304" pitchFamily="18" charset="-34"/>
              </a:rPr>
              <a:t>Pour mettre à jour la base de données, il suffira de se rendre sur votre compte OVH, dans la section « Hébergements » et de cliquer sur « Bases de données ». Faites « Créer une sauvegarde » puis accéder à </a:t>
            </a:r>
            <a:r>
              <a:rPr lang="fr-FR" sz="3600" dirty="0" err="1">
                <a:latin typeface="JasmineUPC" panose="02020603050405020304" pitchFamily="18" charset="-34"/>
                <a:cs typeface="JasmineUPC" panose="02020603050405020304" pitchFamily="18" charset="-34"/>
              </a:rPr>
              <a:t>phpMyAdmin</a:t>
            </a:r>
            <a:r>
              <a:rPr lang="fr-FR" sz="3600" dirty="0">
                <a:latin typeface="JasmineUPC" panose="02020603050405020304" pitchFamily="18" charset="-34"/>
                <a:cs typeface="JasmineUPC" panose="02020603050405020304" pitchFamily="18" charset="-34"/>
              </a:rPr>
              <a:t>. Dans l’interface de connexion, renseigner vos identifiants, et écraser l’ancienne base de données avec celle qu’il est souhaitable d’implanter dans le système. </a:t>
            </a:r>
          </a:p>
          <a:p>
            <a:pPr marL="0" indent="0" algn="ctr">
              <a:buNone/>
            </a:pPr>
            <a:r>
              <a:rPr lang="fr-FR" sz="3600" b="1" dirty="0">
                <a:latin typeface="JasmineUPC" panose="02020603050405020304" pitchFamily="18" charset="-34"/>
                <a:cs typeface="JasmineUPC" panose="02020603050405020304" pitchFamily="18" charset="-34"/>
              </a:rPr>
              <a:t>Application web </a:t>
            </a:r>
            <a:endParaRPr lang="fr-FR" sz="3600" dirty="0">
              <a:latin typeface="JasmineUPC" panose="02020603050405020304" pitchFamily="18" charset="-34"/>
              <a:cs typeface="JasmineUPC" panose="02020603050405020304" pitchFamily="18" charset="-34"/>
            </a:endParaRPr>
          </a:p>
          <a:p>
            <a:pPr marL="0" indent="0">
              <a:buNone/>
            </a:pPr>
            <a:r>
              <a:rPr lang="fr-FR" sz="3600" dirty="0">
                <a:latin typeface="JasmineUPC" panose="02020603050405020304" pitchFamily="18" charset="-34"/>
                <a:cs typeface="JasmineUPC" panose="02020603050405020304" pitchFamily="18" charset="-34"/>
              </a:rPr>
              <a:t>Nous déconseillons de modifier le code source sans notre aval. En effet, si celui-ci se révèle invalide, il sera plus difficile pour nous d’en déterminer la cause. Si une mise à jour ou une modification du design (front-end) ou des fonctionnalités du back-end, il serait plus pertinent de faire part de ces revendications à l’</a:t>
            </a:r>
            <a:r>
              <a:rPr lang="fr-FR" sz="3600" dirty="0" err="1">
                <a:latin typeface="JasmineUPC" panose="02020603050405020304" pitchFamily="18" charset="-34"/>
                <a:cs typeface="JasmineUPC" panose="02020603050405020304" pitchFamily="18" charset="-34"/>
              </a:rPr>
              <a:t>équipe</a:t>
            </a:r>
            <a:r>
              <a:rPr lang="fr-FR" sz="3600" dirty="0">
                <a:latin typeface="JasmineUPC" panose="02020603050405020304" pitchFamily="18" charset="-34"/>
                <a:cs typeface="JasmineUPC" panose="02020603050405020304" pitchFamily="18" charset="-34"/>
              </a:rPr>
              <a:t>. Tout changement non compris dans le contrat initial peut occasionner des frais supplémentaires. </a:t>
            </a:r>
          </a:p>
          <a:p>
            <a:endParaRPr lang="fr-FR" sz="1700" dirty="0"/>
          </a:p>
        </p:txBody>
      </p:sp>
    </p:spTree>
    <p:extLst>
      <p:ext uri="{BB962C8B-B14F-4D97-AF65-F5344CB8AC3E}">
        <p14:creationId xmlns:p14="http://schemas.microsoft.com/office/powerpoint/2010/main" val="4103367528"/>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6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E8C5691-DC8B-0241-B6F9-4634E3F9F2ED}"/>
              </a:ext>
            </a:extLst>
          </p:cNvPr>
          <p:cNvSpPr>
            <a:spLocks noGrp="1"/>
          </p:cNvSpPr>
          <p:nvPr>
            <p:ph type="title"/>
          </p:nvPr>
        </p:nvSpPr>
        <p:spPr>
          <a:xfrm>
            <a:off x="524256" y="4767072"/>
            <a:ext cx="6594189" cy="1625210"/>
          </a:xfrm>
        </p:spPr>
        <p:txBody>
          <a:bodyPr>
            <a:normAutofit/>
          </a:bodyPr>
          <a:lstStyle/>
          <a:p>
            <a:pPr algn="r"/>
            <a:r>
              <a:rPr lang="fr-FR">
                <a:solidFill>
                  <a:srgbClr val="FFFFFF"/>
                </a:solidFill>
                <a:latin typeface="JasmineUPC" panose="02020603050405020304" pitchFamily="18" charset="-34"/>
                <a:cs typeface="JasmineUPC" panose="02020603050405020304" pitchFamily="18" charset="-34"/>
              </a:rPr>
              <a:t>Procédure de sauvegarde et restauration</a:t>
            </a:r>
          </a:p>
        </p:txBody>
      </p:sp>
      <p:pic>
        <p:nvPicPr>
          <p:cNvPr id="6145" name="Picture 1" descr="page12image25724128">
            <a:extLst>
              <a:ext uri="{FF2B5EF4-FFF2-40B4-BE49-F238E27FC236}">
                <a16:creationId xmlns:a16="http://schemas.microsoft.com/office/drawing/2014/main" id="{56DCD86C-49D4-C147-B601-78F06A5EC1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00" r="18167" b="-1"/>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3FAC8F42-6D19-0B42-9E8E-A3A0059BFAD4}"/>
              </a:ext>
            </a:extLst>
          </p:cNvPr>
          <p:cNvSpPr>
            <a:spLocks noGrp="1"/>
          </p:cNvSpPr>
          <p:nvPr>
            <p:ph idx="1"/>
          </p:nvPr>
        </p:nvSpPr>
        <p:spPr>
          <a:xfrm>
            <a:off x="8029319" y="917725"/>
            <a:ext cx="3424739" cy="4852362"/>
          </a:xfrm>
        </p:spPr>
        <p:txBody>
          <a:bodyPr anchor="ctr">
            <a:normAutofit/>
          </a:bodyPr>
          <a:lstStyle/>
          <a:p>
            <a:pPr marL="0" indent="0">
              <a:buNone/>
            </a:pPr>
            <a:r>
              <a:rPr lang="fr-FR" dirty="0">
                <a:solidFill>
                  <a:srgbClr val="FFFFFF"/>
                </a:solidFill>
                <a:latin typeface="JasmineUPC" panose="02020603050405020304" pitchFamily="18" charset="-34"/>
                <a:cs typeface="JasmineUPC" panose="02020603050405020304" pitchFamily="18" charset="-34"/>
              </a:rPr>
              <a:t>OVH met en place un outil permettant la restauration du contenu de l’application, et ceci en cas de suppression accidentelle de fichiers et/ou de modifications de scripts entrainant le non fonctionnement de l’application. </a:t>
            </a:r>
          </a:p>
          <a:p>
            <a:pPr marL="0" indent="0">
              <a:buNone/>
            </a:pPr>
            <a:endParaRPr lang="fr-FR" sz="2000" dirty="0">
              <a:solidFill>
                <a:srgbClr val="FFFFFF"/>
              </a:solidFill>
            </a:endParaRPr>
          </a:p>
        </p:txBody>
      </p:sp>
    </p:spTree>
    <p:extLst>
      <p:ext uri="{BB962C8B-B14F-4D97-AF65-F5344CB8AC3E}">
        <p14:creationId xmlns:p14="http://schemas.microsoft.com/office/powerpoint/2010/main" val="848619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B0448D-D878-1C47-95CF-54749A76B1CC}"/>
              </a:ext>
            </a:extLst>
          </p:cNvPr>
          <p:cNvSpPr>
            <a:spLocks noGrp="1"/>
          </p:cNvSpPr>
          <p:nvPr>
            <p:ph type="title"/>
          </p:nvPr>
        </p:nvSpPr>
        <p:spPr>
          <a:xfrm>
            <a:off x="1514292" y="513612"/>
            <a:ext cx="9894133" cy="1031216"/>
          </a:xfrm>
        </p:spPr>
        <p:txBody>
          <a:bodyPr anchor="b">
            <a:noAutofit/>
          </a:bodyPr>
          <a:lstStyle/>
          <a:p>
            <a:pPr algn="ctr"/>
            <a:r>
              <a:rPr lang="fr-FR" sz="3600" b="1" dirty="0">
                <a:latin typeface="JasmineUPC" panose="02020603050405020304" pitchFamily="18" charset="-34"/>
                <a:cs typeface="JasmineUPC" panose="02020603050405020304" pitchFamily="18" charset="-34"/>
              </a:rPr>
              <a:t>SUPERVISION/MONITORING </a:t>
            </a:r>
            <a:br>
              <a:rPr lang="fr-FR" sz="3600" dirty="0"/>
            </a:br>
            <a:endParaRPr lang="fr-FR" sz="3600" dirty="0"/>
          </a:p>
        </p:txBody>
      </p:sp>
      <p:pic>
        <p:nvPicPr>
          <p:cNvPr id="7169" name="Picture 1" descr="page11image25774736">
            <a:extLst>
              <a:ext uri="{FF2B5EF4-FFF2-40B4-BE49-F238E27FC236}">
                <a16:creationId xmlns:a16="http://schemas.microsoft.com/office/drawing/2014/main" id="{B2A9934D-14F7-3242-9F45-1B55E7992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293" y="2604429"/>
            <a:ext cx="5069382" cy="2724792"/>
          </a:xfrm>
          <a:prstGeom prst="rect">
            <a:avLst/>
          </a:prstGeom>
          <a:noFill/>
          <a:extLst>
            <a:ext uri="{909E8E84-426E-40DD-AFC4-6F175D3DCCD1}">
              <a14:hiddenFill xmlns:a14="http://schemas.microsoft.com/office/drawing/2010/main">
                <a:solidFill>
                  <a:srgbClr val="FFFFFF"/>
                </a:solidFill>
              </a14:hiddenFill>
            </a:ext>
          </a:extLst>
        </p:spPr>
      </p:pic>
      <p:sp>
        <p:nvSpPr>
          <p:cNvPr id="7171" name="Freeform: Shape 69">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7172" name="Freeform: Shape 71">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D30A7388-96BC-AC49-AE66-89485AD03C66}"/>
              </a:ext>
            </a:extLst>
          </p:cNvPr>
          <p:cNvSpPr>
            <a:spLocks noGrp="1"/>
          </p:cNvSpPr>
          <p:nvPr>
            <p:ph idx="1"/>
          </p:nvPr>
        </p:nvSpPr>
        <p:spPr>
          <a:xfrm>
            <a:off x="7781373" y="2279151"/>
            <a:ext cx="3627063" cy="3387145"/>
          </a:xfrm>
        </p:spPr>
        <p:txBody>
          <a:bodyPr anchor="ctr">
            <a:normAutofit/>
          </a:bodyPr>
          <a:lstStyle/>
          <a:p>
            <a:pPr marL="0" indent="0">
              <a:buNone/>
            </a:pPr>
            <a:r>
              <a:rPr lang="fr-FR" dirty="0">
                <a:latin typeface="JasmineUPC" panose="02020603050405020304" pitchFamily="18" charset="-34"/>
                <a:cs typeface="JasmineUPC" panose="02020603050405020304" pitchFamily="18" charset="-34"/>
              </a:rPr>
              <a:t>Afin de tester que l’application web est toujours fonctionnelle, OVH fournit des outils afin de suivre l’</a:t>
            </a:r>
            <a:r>
              <a:rPr lang="fr-FR" dirty="0" err="1">
                <a:latin typeface="JasmineUPC" panose="02020603050405020304" pitchFamily="18" charset="-34"/>
                <a:cs typeface="JasmineUPC" panose="02020603050405020304" pitchFamily="18" charset="-34"/>
              </a:rPr>
              <a:t>état</a:t>
            </a:r>
            <a:r>
              <a:rPr lang="fr-FR" dirty="0">
                <a:latin typeface="JasmineUPC" panose="02020603050405020304" pitchFamily="18" charset="-34"/>
                <a:cs typeface="JasmineUPC" panose="02020603050405020304" pitchFamily="18" charset="-34"/>
              </a:rPr>
              <a:t> de la machine et permet de déclencher automatiquement l’intervention d’un technicien.</a:t>
            </a:r>
          </a:p>
          <a:p>
            <a:pPr marL="0" indent="0">
              <a:buNone/>
            </a:pPr>
            <a:br>
              <a:rPr lang="fr-FR" sz="2000" dirty="0"/>
            </a:br>
            <a:endParaRPr lang="fr-FR" sz="2000" dirty="0"/>
          </a:p>
        </p:txBody>
      </p:sp>
    </p:spTree>
    <p:extLst>
      <p:ext uri="{BB962C8B-B14F-4D97-AF65-F5344CB8AC3E}">
        <p14:creationId xmlns:p14="http://schemas.microsoft.com/office/powerpoint/2010/main" val="1092393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83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22D6130-1D52-9344-A936-30F7A6EE4EAB}"/>
              </a:ext>
            </a:extLst>
          </p:cNvPr>
          <p:cNvSpPr>
            <a:spLocks noGrp="1"/>
          </p:cNvSpPr>
          <p:nvPr>
            <p:ph type="title"/>
          </p:nvPr>
        </p:nvSpPr>
        <p:spPr>
          <a:xfrm>
            <a:off x="524256" y="4767072"/>
            <a:ext cx="6594189" cy="1625210"/>
          </a:xfrm>
        </p:spPr>
        <p:txBody>
          <a:bodyPr>
            <a:normAutofit/>
          </a:bodyPr>
          <a:lstStyle/>
          <a:p>
            <a:pPr algn="r"/>
            <a:r>
              <a:rPr lang="fr-FR" dirty="0">
                <a:solidFill>
                  <a:srgbClr val="FFFFFF"/>
                </a:solidFill>
              </a:rPr>
              <a:t>Rappel du contexte</a:t>
            </a:r>
          </a:p>
        </p:txBody>
      </p:sp>
      <p:pic>
        <p:nvPicPr>
          <p:cNvPr id="4" name="Image 3" descr="Une image contenant pizza, alimentation, intérieur, assis&#10;&#10;Description générée automatiquement">
            <a:extLst>
              <a:ext uri="{FF2B5EF4-FFF2-40B4-BE49-F238E27FC236}">
                <a16:creationId xmlns:a16="http://schemas.microsoft.com/office/drawing/2014/main" id="{23D96111-C47B-B149-9B86-42413FF55B6E}"/>
              </a:ext>
            </a:extLst>
          </p:cNvPr>
          <p:cNvPicPr>
            <a:picLocks noChangeAspect="1"/>
          </p:cNvPicPr>
          <p:nvPr/>
        </p:nvPicPr>
        <p:blipFill rotWithShape="1">
          <a:blip r:embed="rId3"/>
          <a:srcRect t="3013" r="1" b="1"/>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DB107504-3874-1346-8730-1A70E84EC777}"/>
              </a:ext>
            </a:extLst>
          </p:cNvPr>
          <p:cNvSpPr>
            <a:spLocks noGrp="1"/>
          </p:cNvSpPr>
          <p:nvPr>
            <p:ph idx="1"/>
          </p:nvPr>
        </p:nvSpPr>
        <p:spPr>
          <a:xfrm>
            <a:off x="7534655" y="321732"/>
            <a:ext cx="4329798" cy="6214534"/>
          </a:xfrm>
        </p:spPr>
        <p:txBody>
          <a:bodyPr anchor="ctr">
            <a:normAutofit fontScale="62500" lnSpcReduction="20000"/>
          </a:bodyPr>
          <a:lstStyle/>
          <a:p>
            <a:pPr>
              <a:buFont typeface="Wingdings" pitchFamily="2" charset="2"/>
              <a:buChar char="Ø"/>
            </a:pPr>
            <a:r>
              <a:rPr lang="fr-FR" sz="4600" dirty="0">
                <a:solidFill>
                  <a:srgbClr val="FFFFFF"/>
                </a:solidFill>
                <a:latin typeface="American Typewriter" panose="02090604020004020304" pitchFamily="18" charset="77"/>
                <a:ea typeface="Heiti TC Medium" pitchFamily="2" charset="-128"/>
              </a:rPr>
              <a:t>L’entreprise « OC Pizza » est une jeune chaine de pizzerias spécialisée dans la vente de pizzas à livrer ou  à emporter.</a:t>
            </a:r>
          </a:p>
          <a:p>
            <a:pPr marL="0" indent="0">
              <a:buNone/>
            </a:pPr>
            <a:endParaRPr lang="fr-FR" sz="4600" dirty="0">
              <a:solidFill>
                <a:srgbClr val="FFFFFF"/>
              </a:solidFill>
              <a:latin typeface="American Typewriter" panose="02090604020004020304" pitchFamily="18" charset="77"/>
              <a:ea typeface="Heiti TC Medium" pitchFamily="2" charset="-128"/>
            </a:endParaRPr>
          </a:p>
          <a:p>
            <a:pPr>
              <a:buFont typeface="Wingdings" pitchFamily="2" charset="2"/>
              <a:buChar char="Ø"/>
            </a:pPr>
            <a:r>
              <a:rPr lang="fr-FR" sz="4600" dirty="0">
                <a:solidFill>
                  <a:srgbClr val="FFFFFF"/>
                </a:solidFill>
                <a:latin typeface="American Typewriter" panose="02090604020004020304" pitchFamily="18" charset="77"/>
                <a:ea typeface="Heiti TC Medium" pitchFamily="2" charset="-128"/>
              </a:rPr>
              <a:t>Elle compte déjà cinq commerces.</a:t>
            </a:r>
          </a:p>
          <a:p>
            <a:pPr marL="0" indent="0">
              <a:buNone/>
            </a:pPr>
            <a:endParaRPr lang="fr-FR" sz="4600" dirty="0">
              <a:solidFill>
                <a:srgbClr val="FFFFFF"/>
              </a:solidFill>
              <a:latin typeface="American Typewriter" panose="02090604020004020304" pitchFamily="18" charset="77"/>
              <a:ea typeface="Heiti TC Medium" pitchFamily="2" charset="-128"/>
            </a:endParaRPr>
          </a:p>
          <a:p>
            <a:pPr>
              <a:buFont typeface="Wingdings" pitchFamily="2" charset="2"/>
              <a:buChar char="Ø"/>
            </a:pPr>
            <a:r>
              <a:rPr lang="fr-FR" sz="4600" dirty="0">
                <a:solidFill>
                  <a:srgbClr val="FFFFFF"/>
                </a:solidFill>
                <a:latin typeface="American Typewriter" panose="02090604020004020304" pitchFamily="18" charset="77"/>
                <a:ea typeface="Heiti TC Medium" pitchFamily="2" charset="-128"/>
              </a:rPr>
              <a:t>Elle prévoit d’en ouvrir trois de plus au minimum d'ici fin 2019 et cela au vu de sa bonne rentabilité.</a:t>
            </a:r>
          </a:p>
          <a:p>
            <a:pPr marL="0" indent="0">
              <a:buNone/>
            </a:pPr>
            <a:endParaRPr lang="fr-FR" sz="1700" dirty="0">
              <a:solidFill>
                <a:srgbClr val="FFFFFF"/>
              </a:solidFill>
            </a:endParaRPr>
          </a:p>
        </p:txBody>
      </p:sp>
    </p:spTree>
    <p:extLst>
      <p:ext uri="{BB962C8B-B14F-4D97-AF65-F5344CB8AC3E}">
        <p14:creationId xmlns:p14="http://schemas.microsoft.com/office/powerpoint/2010/main" val="17472635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23D96111-C47B-B149-9B86-42413FF55B6E}"/>
              </a:ext>
            </a:extLst>
          </p:cNvPr>
          <p:cNvPicPr>
            <a:picLocks noChangeAspect="1"/>
          </p:cNvPicPr>
          <p:nvPr/>
        </p:nvPicPr>
        <p:blipFill rotWithShape="1">
          <a:blip r:embed="rId3">
            <a:alphaModFix amt="50000"/>
            <a:extLst/>
          </a:blip>
          <a:srcRect t="6250"/>
          <a:stretch/>
        </p:blipFill>
        <p:spPr>
          <a:xfrm>
            <a:off x="20" y="1"/>
            <a:ext cx="12191980" cy="6857999"/>
          </a:xfrm>
          <a:prstGeom prst="rect">
            <a:avLst/>
          </a:prstGeom>
        </p:spPr>
      </p:pic>
      <p:sp>
        <p:nvSpPr>
          <p:cNvPr id="2" name="Titre 1">
            <a:extLst>
              <a:ext uri="{FF2B5EF4-FFF2-40B4-BE49-F238E27FC236}">
                <a16:creationId xmlns:a16="http://schemas.microsoft.com/office/drawing/2014/main" id="{822D6130-1D52-9344-A936-30F7A6EE4EAB}"/>
              </a:ext>
            </a:extLst>
          </p:cNvPr>
          <p:cNvSpPr>
            <a:spLocks noGrp="1"/>
          </p:cNvSpPr>
          <p:nvPr>
            <p:ph type="title"/>
          </p:nvPr>
        </p:nvSpPr>
        <p:spPr>
          <a:xfrm>
            <a:off x="4387349" y="1200152"/>
            <a:ext cx="6897171" cy="4457696"/>
          </a:xfrm>
        </p:spPr>
        <p:txBody>
          <a:bodyPr vert="horz" lIns="91440" tIns="45720" rIns="91440" bIns="45720" rtlCol="0" anchor="ctr">
            <a:normAutofit/>
          </a:bodyPr>
          <a:lstStyle/>
          <a:p>
            <a:pPr lvl="0"/>
            <a:r>
              <a:rPr lang="en-US" sz="8000" dirty="0">
                <a:solidFill>
                  <a:srgbClr val="FFFFFF"/>
                </a:solidFill>
              </a:rPr>
              <a:t>5. PV de livraison</a:t>
            </a:r>
          </a:p>
          <a:p>
            <a:endParaRPr lang="en-US" sz="8000" dirty="0">
              <a:solidFill>
                <a:srgbClr val="FFFFFF"/>
              </a:solidFill>
            </a:endParaRPr>
          </a:p>
        </p:txBody>
      </p:sp>
      <p:cxnSp>
        <p:nvCxnSpPr>
          <p:cNvPr id="11" name="Straight Connector 1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522356"/>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4E4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CFB9709B-3A6A-CF4F-9E95-9AC4FE73E218}"/>
              </a:ext>
            </a:extLst>
          </p:cNvPr>
          <p:cNvPicPr>
            <a:picLocks noChangeAspect="1"/>
          </p:cNvPicPr>
          <p:nvPr/>
        </p:nvPicPr>
        <p:blipFill>
          <a:blip r:embed="rId2"/>
          <a:stretch>
            <a:fillRect/>
          </a:stretch>
        </p:blipFill>
        <p:spPr>
          <a:xfrm>
            <a:off x="1235468" y="650497"/>
            <a:ext cx="3941207" cy="5571066"/>
          </a:xfrm>
          <a:prstGeom prst="rect">
            <a:avLst/>
          </a:prstGeom>
        </p:spPr>
      </p:pic>
      <p:sp>
        <p:nvSpPr>
          <p:cNvPr id="25" name="Rectangle 24">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4E4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D1C554CD-32AD-084F-9055-2E881676B1E9}"/>
              </a:ext>
            </a:extLst>
          </p:cNvPr>
          <p:cNvPicPr>
            <a:picLocks noChangeAspect="1"/>
          </p:cNvPicPr>
          <p:nvPr/>
        </p:nvPicPr>
        <p:blipFill>
          <a:blip r:embed="rId3"/>
          <a:stretch>
            <a:fillRect/>
          </a:stretch>
        </p:blipFill>
        <p:spPr>
          <a:xfrm>
            <a:off x="7015322" y="643467"/>
            <a:ext cx="3941207" cy="5571066"/>
          </a:xfrm>
          <a:prstGeom prst="rect">
            <a:avLst/>
          </a:prstGeom>
        </p:spPr>
      </p:pic>
    </p:spTree>
    <p:extLst>
      <p:ext uri="{BB962C8B-B14F-4D97-AF65-F5344CB8AC3E}">
        <p14:creationId xmlns:p14="http://schemas.microsoft.com/office/powerpoint/2010/main" val="3362262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2F4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601AE8E3-B097-9841-B3DA-2B7AEFCF0C7E}"/>
              </a:ext>
            </a:extLst>
          </p:cNvPr>
          <p:cNvSpPr>
            <a:spLocks noGrp="1"/>
          </p:cNvSpPr>
          <p:nvPr>
            <p:ph type="title"/>
          </p:nvPr>
        </p:nvSpPr>
        <p:spPr>
          <a:xfrm>
            <a:off x="524256" y="4767072"/>
            <a:ext cx="6594189" cy="1625210"/>
          </a:xfrm>
        </p:spPr>
        <p:txBody>
          <a:bodyPr>
            <a:normAutofit/>
          </a:bodyPr>
          <a:lstStyle/>
          <a:p>
            <a:pPr algn="r"/>
            <a:r>
              <a:rPr lang="fr-FR" dirty="0">
                <a:solidFill>
                  <a:srgbClr val="FFFFFF"/>
                </a:solidFill>
              </a:rPr>
              <a:t>Rappel des besoins attendus</a:t>
            </a:r>
          </a:p>
        </p:txBody>
      </p:sp>
      <p:pic>
        <p:nvPicPr>
          <p:cNvPr id="4" name="Image 3">
            <a:extLst>
              <a:ext uri="{FF2B5EF4-FFF2-40B4-BE49-F238E27FC236}">
                <a16:creationId xmlns:a16="http://schemas.microsoft.com/office/drawing/2014/main" id="{E68D6422-F19C-204B-860C-FA5F416E29E9}"/>
              </a:ext>
            </a:extLst>
          </p:cNvPr>
          <p:cNvPicPr>
            <a:picLocks noChangeAspect="1"/>
          </p:cNvPicPr>
          <p:nvPr/>
        </p:nvPicPr>
        <p:blipFill rotWithShape="1">
          <a:blip r:embed="rId3"/>
          <a:srcRect t="5440" r="1" b="11725"/>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A44268E6-23A8-6241-A133-75B8C0AEDBCA}"/>
              </a:ext>
            </a:extLst>
          </p:cNvPr>
          <p:cNvSpPr>
            <a:spLocks noGrp="1"/>
          </p:cNvSpPr>
          <p:nvPr>
            <p:ph idx="1"/>
          </p:nvPr>
        </p:nvSpPr>
        <p:spPr>
          <a:xfrm>
            <a:off x="7534655" y="321732"/>
            <a:ext cx="4329798" cy="6214534"/>
          </a:xfrm>
        </p:spPr>
        <p:txBody>
          <a:bodyPr anchor="ctr">
            <a:noAutofit/>
          </a:bodyPr>
          <a:lstStyle/>
          <a:p>
            <a:pPr>
              <a:buFont typeface="Wingdings" pitchFamily="2" charset="2"/>
              <a:buChar char="Ø"/>
            </a:pPr>
            <a:r>
              <a:rPr lang="fr-FR" sz="2400" dirty="0">
                <a:solidFill>
                  <a:srgbClr val="FFFFFF"/>
                </a:solidFill>
                <a:latin typeface="American Typewriter" panose="02090604020004020304" pitchFamily="18" charset="77"/>
              </a:rPr>
              <a:t>Les clients doivent pouvoir :</a:t>
            </a:r>
          </a:p>
          <a:p>
            <a:pPr lvl="1">
              <a:buFont typeface="Wingdings" pitchFamily="2" charset="2"/>
              <a:buChar char="q"/>
            </a:pPr>
            <a:r>
              <a:rPr lang="fr-FR" dirty="0">
                <a:solidFill>
                  <a:srgbClr val="FFFFFF"/>
                </a:solidFill>
                <a:latin typeface="American Typewriter" panose="02090604020004020304" pitchFamily="18" charset="77"/>
              </a:rPr>
              <a:t>passer leurs commandes en ligne, en plus de la prise de commande par téléphone ou sur place.</a:t>
            </a:r>
          </a:p>
          <a:p>
            <a:pPr lvl="1">
              <a:buFont typeface="Wingdings" pitchFamily="2" charset="2"/>
              <a:buChar char="q"/>
            </a:pPr>
            <a:endParaRPr lang="fr-FR" dirty="0">
              <a:solidFill>
                <a:srgbClr val="FFFFFF"/>
              </a:solidFill>
              <a:latin typeface="American Typewriter" panose="02090604020004020304" pitchFamily="18" charset="77"/>
            </a:endParaRPr>
          </a:p>
          <a:p>
            <a:pPr lvl="1">
              <a:buFont typeface="Wingdings" pitchFamily="2" charset="2"/>
              <a:buChar char="q"/>
            </a:pPr>
            <a:r>
              <a:rPr lang="fr-FR" dirty="0">
                <a:solidFill>
                  <a:srgbClr val="FFFFFF"/>
                </a:solidFill>
                <a:latin typeface="American Typewriter" panose="02090604020004020304" pitchFamily="18" charset="77"/>
              </a:rPr>
              <a:t>payer en ligne leurs commandes s’ils le souhaitent – sinon, ils paieront directement à la livraison.</a:t>
            </a:r>
          </a:p>
          <a:p>
            <a:pPr lvl="1">
              <a:buFont typeface="Wingdings" pitchFamily="2" charset="2"/>
              <a:buChar char="q"/>
            </a:pPr>
            <a:endParaRPr lang="fr-FR" dirty="0">
              <a:solidFill>
                <a:srgbClr val="FFFFFF"/>
              </a:solidFill>
              <a:latin typeface="American Typewriter" panose="02090604020004020304" pitchFamily="18" charset="77"/>
            </a:endParaRPr>
          </a:p>
          <a:p>
            <a:pPr lvl="1">
              <a:buFont typeface="Wingdings" pitchFamily="2" charset="2"/>
              <a:buChar char="q"/>
            </a:pPr>
            <a:r>
              <a:rPr lang="fr-FR" dirty="0">
                <a:solidFill>
                  <a:srgbClr val="FFFFFF"/>
                </a:solidFill>
                <a:latin typeface="American Typewriter" panose="02090604020004020304" pitchFamily="18" charset="77"/>
              </a:rPr>
              <a:t>modifier ou annuler leurs commandes tant que celles-ci n’ont pas été préparées</a:t>
            </a:r>
          </a:p>
        </p:txBody>
      </p:sp>
    </p:spTree>
    <p:extLst>
      <p:ext uri="{BB962C8B-B14F-4D97-AF65-F5344CB8AC3E}">
        <p14:creationId xmlns:p14="http://schemas.microsoft.com/office/powerpoint/2010/main" val="3511118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2F4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601AE8E3-B097-9841-B3DA-2B7AEFCF0C7E}"/>
              </a:ext>
            </a:extLst>
          </p:cNvPr>
          <p:cNvSpPr>
            <a:spLocks noGrp="1"/>
          </p:cNvSpPr>
          <p:nvPr>
            <p:ph type="title"/>
          </p:nvPr>
        </p:nvSpPr>
        <p:spPr>
          <a:xfrm>
            <a:off x="524256" y="4767072"/>
            <a:ext cx="6594189" cy="1625210"/>
          </a:xfrm>
        </p:spPr>
        <p:txBody>
          <a:bodyPr>
            <a:normAutofit/>
          </a:bodyPr>
          <a:lstStyle/>
          <a:p>
            <a:pPr algn="r"/>
            <a:r>
              <a:rPr lang="fr-FR" dirty="0">
                <a:solidFill>
                  <a:srgbClr val="FFFFFF"/>
                </a:solidFill>
              </a:rPr>
              <a:t>Rappel des besoins attendus</a:t>
            </a:r>
          </a:p>
        </p:txBody>
      </p:sp>
      <p:pic>
        <p:nvPicPr>
          <p:cNvPr id="4" name="Image 3" descr="Une image contenant équipement électronique, circuit&#10;&#10;Description générée automatiquement">
            <a:extLst>
              <a:ext uri="{FF2B5EF4-FFF2-40B4-BE49-F238E27FC236}">
                <a16:creationId xmlns:a16="http://schemas.microsoft.com/office/drawing/2014/main" id="{E68D6422-F19C-204B-860C-FA5F416E29E9}"/>
              </a:ext>
            </a:extLst>
          </p:cNvPr>
          <p:cNvPicPr>
            <a:picLocks noChangeAspect="1"/>
          </p:cNvPicPr>
          <p:nvPr/>
        </p:nvPicPr>
        <p:blipFill rotWithShape="1">
          <a:blip r:embed="rId3"/>
          <a:srcRect t="5440" r="1" b="11725"/>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A44268E6-23A8-6241-A133-75B8C0AEDBCA}"/>
              </a:ext>
            </a:extLst>
          </p:cNvPr>
          <p:cNvSpPr>
            <a:spLocks noGrp="1"/>
          </p:cNvSpPr>
          <p:nvPr>
            <p:ph idx="1"/>
          </p:nvPr>
        </p:nvSpPr>
        <p:spPr>
          <a:xfrm>
            <a:off x="7534655" y="321732"/>
            <a:ext cx="4329798" cy="6214534"/>
          </a:xfrm>
        </p:spPr>
        <p:txBody>
          <a:bodyPr anchor="ctr">
            <a:normAutofit lnSpcReduction="10000"/>
          </a:bodyPr>
          <a:lstStyle/>
          <a:p>
            <a:pPr>
              <a:buFont typeface="Wingdings" pitchFamily="2" charset="2"/>
              <a:buChar char="Ø"/>
            </a:pPr>
            <a:endParaRPr lang="fr-FR" sz="1400" dirty="0">
              <a:solidFill>
                <a:srgbClr val="FFFFFF"/>
              </a:solidFill>
              <a:latin typeface="American Typewriter" panose="02090604020004020304" pitchFamily="18" charset="77"/>
            </a:endParaRPr>
          </a:p>
          <a:p>
            <a:pPr>
              <a:buFont typeface="Wingdings" pitchFamily="2" charset="2"/>
              <a:buChar char="Ø"/>
            </a:pPr>
            <a:r>
              <a:rPr lang="fr-FR" sz="2400" dirty="0">
                <a:solidFill>
                  <a:srgbClr val="FFFFFF"/>
                </a:solidFill>
                <a:latin typeface="American Typewriter" panose="02090604020004020304" pitchFamily="18" charset="77"/>
              </a:rPr>
              <a:t>Leur équipe doit pouvoir :</a:t>
            </a:r>
          </a:p>
          <a:p>
            <a:pPr>
              <a:buFont typeface="Wingdings" pitchFamily="2" charset="2"/>
              <a:buChar char="Ø"/>
            </a:pPr>
            <a:endParaRPr lang="fr-FR" sz="2400" dirty="0">
              <a:solidFill>
                <a:srgbClr val="FFFFFF"/>
              </a:solidFill>
              <a:latin typeface="American Typewriter" panose="02090604020004020304" pitchFamily="18" charset="77"/>
            </a:endParaRPr>
          </a:p>
          <a:p>
            <a:pPr lvl="1">
              <a:buFont typeface="Wingdings" pitchFamily="2" charset="2"/>
              <a:buChar char="q"/>
            </a:pPr>
            <a:r>
              <a:rPr lang="fr-FR" dirty="0">
                <a:solidFill>
                  <a:srgbClr val="FFFFFF"/>
                </a:solidFill>
                <a:latin typeface="American Typewriter" panose="02090604020004020304" pitchFamily="18" charset="77"/>
              </a:rPr>
              <a:t>être plus efficace dans la gestion des commandes, de leur réception à leur livraison en passant par leur préparation.</a:t>
            </a:r>
          </a:p>
          <a:p>
            <a:pPr lvl="1">
              <a:buFont typeface="Wingdings" pitchFamily="2" charset="2"/>
              <a:buChar char="q"/>
            </a:pPr>
            <a:endParaRPr lang="fr-FR" dirty="0">
              <a:solidFill>
                <a:srgbClr val="FFFFFF"/>
              </a:solidFill>
              <a:latin typeface="American Typewriter" panose="02090604020004020304" pitchFamily="18" charset="77"/>
            </a:endParaRPr>
          </a:p>
          <a:p>
            <a:pPr lvl="1">
              <a:buFont typeface="Wingdings" pitchFamily="2" charset="2"/>
              <a:buChar char="q"/>
            </a:pPr>
            <a:r>
              <a:rPr lang="fr-FR" dirty="0">
                <a:solidFill>
                  <a:srgbClr val="FFFFFF"/>
                </a:solidFill>
                <a:latin typeface="American Typewriter" panose="02090604020004020304" pitchFamily="18" charset="77"/>
              </a:rPr>
              <a:t>suivre en temps réel les commandes passées et en préparation.</a:t>
            </a:r>
          </a:p>
          <a:p>
            <a:pPr lvl="1">
              <a:buFont typeface="Wingdings" pitchFamily="2" charset="2"/>
              <a:buChar char="q"/>
            </a:pPr>
            <a:endParaRPr lang="fr-FR" dirty="0">
              <a:solidFill>
                <a:srgbClr val="FFFFFF"/>
              </a:solidFill>
              <a:latin typeface="American Typewriter" panose="02090604020004020304" pitchFamily="18" charset="77"/>
            </a:endParaRPr>
          </a:p>
          <a:p>
            <a:pPr lvl="1">
              <a:buFont typeface="Wingdings" pitchFamily="2" charset="2"/>
              <a:buChar char="q"/>
            </a:pPr>
            <a:r>
              <a:rPr lang="fr-FR" dirty="0">
                <a:solidFill>
                  <a:srgbClr val="FFFFFF"/>
                </a:solidFill>
                <a:latin typeface="American Typewriter" panose="02090604020004020304" pitchFamily="18" charset="77"/>
              </a:rPr>
              <a:t>suivre en temps réel le stock d’ingrédients restants pour savoir quelles pizzas sont encore réalisables.</a:t>
            </a:r>
          </a:p>
          <a:p>
            <a:pPr>
              <a:buFont typeface="Wingdings" pitchFamily="2" charset="2"/>
              <a:buChar char="Ø"/>
            </a:pPr>
            <a:endParaRPr lang="fr-FR" sz="1400" dirty="0">
              <a:solidFill>
                <a:srgbClr val="FFFFFF"/>
              </a:solidFill>
              <a:latin typeface="American Typewriter" panose="02090604020004020304" pitchFamily="18" charset="77"/>
            </a:endParaRPr>
          </a:p>
        </p:txBody>
      </p:sp>
    </p:spTree>
    <p:extLst>
      <p:ext uri="{BB962C8B-B14F-4D97-AF65-F5344CB8AC3E}">
        <p14:creationId xmlns:p14="http://schemas.microsoft.com/office/powerpoint/2010/main" val="3794319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23D96111-C47B-B149-9B86-42413FF55B6E}"/>
              </a:ext>
            </a:extLst>
          </p:cNvPr>
          <p:cNvPicPr>
            <a:picLocks noChangeAspect="1"/>
          </p:cNvPicPr>
          <p:nvPr/>
        </p:nvPicPr>
        <p:blipFill rotWithShape="1">
          <a:blip r:embed="rId3">
            <a:alphaModFix amt="50000"/>
            <a:extLst/>
          </a:blip>
          <a:srcRect t="6250"/>
          <a:stretch/>
        </p:blipFill>
        <p:spPr>
          <a:xfrm>
            <a:off x="20" y="1"/>
            <a:ext cx="12191980" cy="6857999"/>
          </a:xfrm>
          <a:prstGeom prst="rect">
            <a:avLst/>
          </a:prstGeom>
        </p:spPr>
      </p:pic>
      <p:sp>
        <p:nvSpPr>
          <p:cNvPr id="2" name="Titre 1">
            <a:extLst>
              <a:ext uri="{FF2B5EF4-FFF2-40B4-BE49-F238E27FC236}">
                <a16:creationId xmlns:a16="http://schemas.microsoft.com/office/drawing/2014/main" id="{822D6130-1D52-9344-A936-30F7A6EE4EAB}"/>
              </a:ext>
            </a:extLst>
          </p:cNvPr>
          <p:cNvSpPr>
            <a:spLocks noGrp="1"/>
          </p:cNvSpPr>
          <p:nvPr>
            <p:ph type="title"/>
          </p:nvPr>
        </p:nvSpPr>
        <p:spPr>
          <a:xfrm>
            <a:off x="4387349" y="1200152"/>
            <a:ext cx="6897171" cy="4457696"/>
          </a:xfrm>
        </p:spPr>
        <p:txBody>
          <a:bodyPr vert="horz" lIns="91440" tIns="45720" rIns="91440" bIns="45720" rtlCol="0" anchor="ctr">
            <a:normAutofit/>
          </a:bodyPr>
          <a:lstStyle/>
          <a:p>
            <a:pPr lvl="0"/>
            <a:r>
              <a:rPr lang="en-US" sz="8000" dirty="0">
                <a:solidFill>
                  <a:srgbClr val="FFFFFF"/>
                </a:solidFill>
              </a:rPr>
              <a:t>2. </a:t>
            </a:r>
            <a:r>
              <a:rPr lang="fr-FR" sz="8000" dirty="0">
                <a:solidFill>
                  <a:srgbClr val="FFFFFF"/>
                </a:solidFill>
              </a:rPr>
              <a:t>Dossier de conception fonctionnelle</a:t>
            </a:r>
            <a:endParaRPr lang="en-US" sz="8000" dirty="0">
              <a:solidFill>
                <a:srgbClr val="FFFFFF"/>
              </a:solidFill>
            </a:endParaRPr>
          </a:p>
          <a:p>
            <a:endParaRPr lang="en-US" sz="8000" dirty="0">
              <a:solidFill>
                <a:srgbClr val="FFFFFF"/>
              </a:solidFill>
            </a:endParaRPr>
          </a:p>
        </p:txBody>
      </p:sp>
      <p:cxnSp>
        <p:nvCxnSpPr>
          <p:cNvPr id="11" name="Straight Connector 1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86054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09EA2E34-FDF0-3E40-8462-E71A19D76768}"/>
              </a:ext>
            </a:extLst>
          </p:cNvPr>
          <p:cNvPicPr>
            <a:picLocks noChangeAspect="1"/>
          </p:cNvPicPr>
          <p:nvPr/>
        </p:nvPicPr>
        <p:blipFill>
          <a:blip r:embed="rId2">
            <a:extLst/>
          </a:blip>
          <a:stretch>
            <a:fillRect/>
          </a:stretch>
        </p:blipFill>
        <p:spPr>
          <a:xfrm>
            <a:off x="268572" y="215504"/>
            <a:ext cx="4028337" cy="5694229"/>
          </a:xfrm>
          <a:prstGeom prst="rect">
            <a:avLst/>
          </a:prstGeom>
        </p:spPr>
      </p:pic>
      <p:sp>
        <p:nvSpPr>
          <p:cNvPr id="2" name="ZoneTexte 1">
            <a:extLst>
              <a:ext uri="{FF2B5EF4-FFF2-40B4-BE49-F238E27FC236}">
                <a16:creationId xmlns:a16="http://schemas.microsoft.com/office/drawing/2014/main" id="{101589CF-BD4C-8546-8022-825DBE313E70}"/>
              </a:ext>
            </a:extLst>
          </p:cNvPr>
          <p:cNvSpPr txBox="1"/>
          <p:nvPr/>
        </p:nvSpPr>
        <p:spPr>
          <a:xfrm>
            <a:off x="6516710" y="643944"/>
            <a:ext cx="184731" cy="369332"/>
          </a:xfrm>
          <a:prstGeom prst="rect">
            <a:avLst/>
          </a:prstGeom>
          <a:noFill/>
        </p:spPr>
        <p:txBody>
          <a:bodyPr wrap="none" rtlCol="0">
            <a:spAutoFit/>
          </a:bodyPr>
          <a:lstStyle/>
          <a:p>
            <a:endParaRPr lang="fr-FR" dirty="0"/>
          </a:p>
        </p:txBody>
      </p:sp>
      <p:sp>
        <p:nvSpPr>
          <p:cNvPr id="3" name="ZoneTexte 2">
            <a:extLst>
              <a:ext uri="{FF2B5EF4-FFF2-40B4-BE49-F238E27FC236}">
                <a16:creationId xmlns:a16="http://schemas.microsoft.com/office/drawing/2014/main" id="{97954140-F006-FA41-8496-35AAF779F61C}"/>
              </a:ext>
            </a:extLst>
          </p:cNvPr>
          <p:cNvSpPr txBox="1"/>
          <p:nvPr/>
        </p:nvSpPr>
        <p:spPr>
          <a:xfrm>
            <a:off x="6441354" y="2074919"/>
            <a:ext cx="5482074" cy="2554545"/>
          </a:xfrm>
          <a:prstGeom prst="rect">
            <a:avLst/>
          </a:prstGeom>
          <a:noFill/>
        </p:spPr>
        <p:txBody>
          <a:bodyPr wrap="square" rtlCol="0">
            <a:spAutoFit/>
          </a:bodyPr>
          <a:lstStyle/>
          <a:p>
            <a:pPr algn="just"/>
            <a:r>
              <a:rPr lang="fr-FR" sz="3200" u="sng" dirty="0">
                <a:solidFill>
                  <a:schemeClr val="bg1"/>
                </a:solidFill>
                <a:latin typeface="JasmineUPC" panose="02020603050405020304" pitchFamily="18" charset="-34"/>
                <a:cs typeface="JasmineUPC" panose="02020603050405020304" pitchFamily="18" charset="-34"/>
              </a:rPr>
              <a:t>But</a:t>
            </a:r>
            <a:r>
              <a:rPr lang="fr-FR" sz="3200" dirty="0">
                <a:solidFill>
                  <a:schemeClr val="bg1"/>
                </a:solidFill>
                <a:latin typeface="JasmineUPC" panose="02020603050405020304" pitchFamily="18" charset="-34"/>
                <a:cs typeface="JasmineUPC" panose="02020603050405020304" pitchFamily="18" charset="-34"/>
              </a:rPr>
              <a:t> : spécifier, décrire, et préciser le fonctionnement et les fonctionnalités d'un site web, d’une application ou du logiciel en question, en tenant compte des objectifs de celui-ci et des besoins de ses utilisateurs.</a:t>
            </a:r>
          </a:p>
        </p:txBody>
      </p:sp>
      <p:sp>
        <p:nvSpPr>
          <p:cNvPr id="9" name="ZoneTexte 8">
            <a:extLst>
              <a:ext uri="{FF2B5EF4-FFF2-40B4-BE49-F238E27FC236}">
                <a16:creationId xmlns:a16="http://schemas.microsoft.com/office/drawing/2014/main" id="{35205D05-5C0C-0046-8B15-6CC97756D51D}"/>
              </a:ext>
            </a:extLst>
          </p:cNvPr>
          <p:cNvSpPr txBox="1"/>
          <p:nvPr/>
        </p:nvSpPr>
        <p:spPr>
          <a:xfrm>
            <a:off x="6364572" y="949334"/>
            <a:ext cx="5827428" cy="707886"/>
          </a:xfrm>
          <a:prstGeom prst="rect">
            <a:avLst/>
          </a:prstGeom>
          <a:noFill/>
        </p:spPr>
        <p:txBody>
          <a:bodyPr wrap="square" rtlCol="0">
            <a:spAutoFit/>
          </a:bodyPr>
          <a:lstStyle/>
          <a:p>
            <a:r>
              <a:rPr lang="fr-FR"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JasmineUPC" panose="02020603050405020304" pitchFamily="18" charset="-34"/>
                <a:cs typeface="JasmineUPC" panose="02020603050405020304" pitchFamily="18" charset="-34"/>
              </a:rPr>
              <a:t>Dossier de conception fonctionnelle</a:t>
            </a:r>
          </a:p>
        </p:txBody>
      </p:sp>
    </p:spTree>
    <p:extLst>
      <p:ext uri="{BB962C8B-B14F-4D97-AF65-F5344CB8AC3E}">
        <p14:creationId xmlns:p14="http://schemas.microsoft.com/office/powerpoint/2010/main" val="2283636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856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8" name="Espace réservé du contenu 4">
            <a:extLst>
              <a:ext uri="{FF2B5EF4-FFF2-40B4-BE49-F238E27FC236}">
                <a16:creationId xmlns:a16="http://schemas.microsoft.com/office/drawing/2014/main" id="{8654DA9A-4399-A647-8A1C-54CAB54D9A2A}"/>
              </a:ext>
            </a:extLst>
          </p:cNvPr>
          <p:cNvPicPr>
            <a:picLocks noChangeAspect="1"/>
          </p:cNvPicPr>
          <p:nvPr/>
        </p:nvPicPr>
        <p:blipFill>
          <a:blip r:embed="rId2"/>
          <a:stretch>
            <a:fillRect/>
          </a:stretch>
        </p:blipFill>
        <p:spPr>
          <a:xfrm>
            <a:off x="1583817" y="643467"/>
            <a:ext cx="4382261" cy="5410199"/>
          </a:xfrm>
          <a:prstGeom prst="rect">
            <a:avLst/>
          </a:prstGeom>
        </p:spPr>
      </p:pic>
      <p:sp>
        <p:nvSpPr>
          <p:cNvPr id="3" name="ZoneTexte 2">
            <a:extLst>
              <a:ext uri="{FF2B5EF4-FFF2-40B4-BE49-F238E27FC236}">
                <a16:creationId xmlns:a16="http://schemas.microsoft.com/office/drawing/2014/main" id="{7CE063EE-0FE7-4D4E-8E82-DE552F2CCFD5}"/>
              </a:ext>
            </a:extLst>
          </p:cNvPr>
          <p:cNvSpPr txBox="1"/>
          <p:nvPr/>
        </p:nvSpPr>
        <p:spPr>
          <a:xfrm>
            <a:off x="8173721" y="342900"/>
            <a:ext cx="3363974" cy="5994400"/>
          </a:xfrm>
          <a:prstGeom prst="rect">
            <a:avLst/>
          </a:prstGeom>
        </p:spPr>
        <p:txBody>
          <a:bodyPr vert="horz" lIns="91440" tIns="45720" rIns="91440" bIns="45720" rtlCol="0">
            <a:noAutofit/>
          </a:bodyPr>
          <a:lstStyle/>
          <a:p>
            <a:pPr>
              <a:lnSpc>
                <a:spcPct val="90000"/>
              </a:lnSpc>
              <a:spcAft>
                <a:spcPts val="600"/>
              </a:spcAft>
            </a:pPr>
            <a:r>
              <a:rPr lang="fr-FR" sz="3200" dirty="0">
                <a:solidFill>
                  <a:schemeClr val="bg1"/>
                </a:solidFill>
                <a:latin typeface="JasmineUPC" panose="02020603050405020304" pitchFamily="18" charset="-34"/>
                <a:cs typeface="JasmineUPC" panose="02020603050405020304" pitchFamily="18" charset="-34"/>
              </a:rPr>
              <a:t>Six acteurs principaux :</a:t>
            </a:r>
          </a:p>
          <a:p>
            <a:pPr marL="514350" indent="-457200">
              <a:lnSpc>
                <a:spcPct val="90000"/>
              </a:lnSpc>
              <a:spcAft>
                <a:spcPts val="600"/>
              </a:spcAft>
              <a:buFont typeface="Arial" panose="020B0604020202020204" pitchFamily="34" charset="0"/>
              <a:buChar char="•"/>
            </a:pPr>
            <a:r>
              <a:rPr lang="fr-FR" sz="3200" dirty="0">
                <a:solidFill>
                  <a:schemeClr val="bg1"/>
                </a:solidFill>
                <a:latin typeface="JasmineUPC" panose="02020603050405020304" pitchFamily="18" charset="-34"/>
                <a:cs typeface="JasmineUPC" panose="02020603050405020304" pitchFamily="18" charset="-34"/>
              </a:rPr>
              <a:t>Client</a:t>
            </a:r>
          </a:p>
          <a:p>
            <a:pPr marL="514350" indent="-457200">
              <a:lnSpc>
                <a:spcPct val="90000"/>
              </a:lnSpc>
              <a:spcAft>
                <a:spcPts val="600"/>
              </a:spcAft>
              <a:buFont typeface="Arial" panose="020B0604020202020204" pitchFamily="34" charset="0"/>
              <a:buChar char="•"/>
            </a:pPr>
            <a:r>
              <a:rPr lang="fr-FR" sz="3200" dirty="0">
                <a:solidFill>
                  <a:schemeClr val="bg1"/>
                </a:solidFill>
                <a:latin typeface="JasmineUPC" panose="02020603050405020304" pitchFamily="18" charset="-34"/>
                <a:cs typeface="JasmineUPC" panose="02020603050405020304" pitchFamily="18" charset="-34"/>
              </a:rPr>
              <a:t>Employé</a:t>
            </a:r>
          </a:p>
          <a:p>
            <a:pPr marL="514350" indent="-457200">
              <a:lnSpc>
                <a:spcPct val="90000"/>
              </a:lnSpc>
              <a:spcAft>
                <a:spcPts val="600"/>
              </a:spcAft>
              <a:buFont typeface="Arial" panose="020B0604020202020204" pitchFamily="34" charset="0"/>
              <a:buChar char="•"/>
            </a:pPr>
            <a:r>
              <a:rPr lang="fr-FR" sz="3200" dirty="0">
                <a:solidFill>
                  <a:schemeClr val="bg1"/>
                </a:solidFill>
                <a:latin typeface="JasmineUPC" panose="02020603050405020304" pitchFamily="18" charset="-34"/>
                <a:cs typeface="JasmineUPC" panose="02020603050405020304" pitchFamily="18" charset="-34"/>
              </a:rPr>
              <a:t>Pizzaiolo</a:t>
            </a:r>
          </a:p>
          <a:p>
            <a:pPr marL="514350" indent="-457200">
              <a:lnSpc>
                <a:spcPct val="90000"/>
              </a:lnSpc>
              <a:spcAft>
                <a:spcPts val="600"/>
              </a:spcAft>
              <a:buFont typeface="Arial" panose="020B0604020202020204" pitchFamily="34" charset="0"/>
              <a:buChar char="•"/>
            </a:pPr>
            <a:r>
              <a:rPr lang="fr-FR" sz="3200" dirty="0">
                <a:solidFill>
                  <a:schemeClr val="bg1"/>
                </a:solidFill>
                <a:latin typeface="JasmineUPC" panose="02020603050405020304" pitchFamily="18" charset="-34"/>
                <a:cs typeface="JasmineUPC" panose="02020603050405020304" pitchFamily="18" charset="-34"/>
              </a:rPr>
              <a:t>Livreur</a:t>
            </a:r>
          </a:p>
          <a:p>
            <a:pPr marL="514350" indent="-457200">
              <a:lnSpc>
                <a:spcPct val="90000"/>
              </a:lnSpc>
              <a:spcAft>
                <a:spcPts val="600"/>
              </a:spcAft>
              <a:buFont typeface="Arial" panose="020B0604020202020204" pitchFamily="34" charset="0"/>
              <a:buChar char="•"/>
            </a:pPr>
            <a:r>
              <a:rPr lang="fr-FR" sz="3200" dirty="0">
                <a:solidFill>
                  <a:schemeClr val="bg1"/>
                </a:solidFill>
                <a:latin typeface="JasmineUPC" panose="02020603050405020304" pitchFamily="18" charset="-34"/>
                <a:cs typeface="JasmineUPC" panose="02020603050405020304" pitchFamily="18" charset="-34"/>
              </a:rPr>
              <a:t>Manager</a:t>
            </a:r>
          </a:p>
          <a:p>
            <a:pPr marL="514350" indent="-457200">
              <a:lnSpc>
                <a:spcPct val="90000"/>
              </a:lnSpc>
              <a:spcAft>
                <a:spcPts val="600"/>
              </a:spcAft>
              <a:buFont typeface="Arial" panose="020B0604020202020204" pitchFamily="34" charset="0"/>
              <a:buChar char="•"/>
            </a:pPr>
            <a:r>
              <a:rPr lang="fr-FR" sz="3200" dirty="0">
                <a:solidFill>
                  <a:schemeClr val="bg1"/>
                </a:solidFill>
                <a:latin typeface="JasmineUPC" panose="02020603050405020304" pitchFamily="18" charset="-34"/>
                <a:cs typeface="JasmineUPC" panose="02020603050405020304" pitchFamily="18" charset="-34"/>
              </a:rPr>
              <a:t>Patron</a:t>
            </a:r>
          </a:p>
          <a:p>
            <a:pPr marL="57150">
              <a:lnSpc>
                <a:spcPct val="90000"/>
              </a:lnSpc>
              <a:spcAft>
                <a:spcPts val="600"/>
              </a:spcAft>
            </a:pPr>
            <a:endParaRPr lang="fr-FR" sz="3200" dirty="0">
              <a:solidFill>
                <a:schemeClr val="bg1"/>
              </a:solidFill>
              <a:latin typeface="JasmineUPC" panose="02020603050405020304" pitchFamily="18" charset="-34"/>
              <a:cs typeface="JasmineUPC" panose="02020603050405020304" pitchFamily="18" charset="-34"/>
            </a:endParaRPr>
          </a:p>
          <a:p>
            <a:pPr>
              <a:lnSpc>
                <a:spcPct val="90000"/>
              </a:lnSpc>
              <a:spcAft>
                <a:spcPts val="600"/>
              </a:spcAft>
            </a:pPr>
            <a:r>
              <a:rPr lang="fr-FR" sz="3200" dirty="0">
                <a:solidFill>
                  <a:schemeClr val="bg1"/>
                </a:solidFill>
                <a:latin typeface="JasmineUPC" panose="02020603050405020304" pitchFamily="18" charset="-34"/>
                <a:cs typeface="JasmineUPC" panose="02020603050405020304" pitchFamily="18" charset="-34"/>
              </a:rPr>
              <a:t>Deux acteurs secondaires :</a:t>
            </a:r>
          </a:p>
          <a:p>
            <a:pPr marL="457200" indent="-457200">
              <a:lnSpc>
                <a:spcPct val="90000"/>
              </a:lnSpc>
              <a:spcAft>
                <a:spcPts val="600"/>
              </a:spcAft>
              <a:buFont typeface="Arial" panose="020B0604020202020204" pitchFamily="34" charset="0"/>
              <a:buChar char="•"/>
            </a:pPr>
            <a:r>
              <a:rPr lang="fr-FR" sz="3200" dirty="0">
                <a:solidFill>
                  <a:schemeClr val="bg1"/>
                </a:solidFill>
                <a:latin typeface="JasmineUPC" panose="02020603050405020304" pitchFamily="18" charset="-34"/>
                <a:cs typeface="JasmineUPC" panose="02020603050405020304" pitchFamily="18" charset="-34"/>
              </a:rPr>
              <a:t>Système bancaire</a:t>
            </a:r>
          </a:p>
          <a:p>
            <a:pPr marL="457200" indent="-457200">
              <a:lnSpc>
                <a:spcPct val="90000"/>
              </a:lnSpc>
              <a:spcAft>
                <a:spcPts val="600"/>
              </a:spcAft>
              <a:buFont typeface="Arial" panose="020B0604020202020204" pitchFamily="34" charset="0"/>
              <a:buChar char="•"/>
            </a:pPr>
            <a:r>
              <a:rPr lang="fr-FR" sz="3200" dirty="0">
                <a:solidFill>
                  <a:schemeClr val="bg1"/>
                </a:solidFill>
                <a:latin typeface="JasmineUPC" panose="02020603050405020304" pitchFamily="18" charset="-34"/>
                <a:cs typeface="JasmineUPC" panose="02020603050405020304" pitchFamily="18" charset="-34"/>
              </a:rPr>
              <a:t>Fournisseur</a:t>
            </a:r>
          </a:p>
        </p:txBody>
      </p:sp>
    </p:spTree>
    <p:extLst>
      <p:ext uri="{BB962C8B-B14F-4D97-AF65-F5344CB8AC3E}">
        <p14:creationId xmlns:p14="http://schemas.microsoft.com/office/powerpoint/2010/main" val="181072327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1422</Words>
  <Application>Microsoft Macintosh PowerPoint</Application>
  <PresentationFormat>Grand écran</PresentationFormat>
  <Paragraphs>178</Paragraphs>
  <Slides>41</Slides>
  <Notes>8</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41</vt:i4>
      </vt:variant>
    </vt:vector>
  </HeadingPairs>
  <TitlesOfParts>
    <vt:vector size="51" baseType="lpstr">
      <vt:lpstr>American Typewriter</vt:lpstr>
      <vt:lpstr>Arial</vt:lpstr>
      <vt:lpstr>Calibri</vt:lpstr>
      <vt:lpstr>Calibri Light</vt:lpstr>
      <vt:lpstr>JasmineUPC</vt:lpstr>
      <vt:lpstr>Menlo</vt:lpstr>
      <vt:lpstr>TimesNewRomanPS</vt:lpstr>
      <vt:lpstr>TimesNewRomanPSMT</vt:lpstr>
      <vt:lpstr>Wingdings</vt:lpstr>
      <vt:lpstr>Thème Office</vt:lpstr>
      <vt:lpstr>Projet 9 Openclassrooms : Documentez votre système de gestion de pizzeria  </vt:lpstr>
      <vt:lpstr>Sommaire</vt:lpstr>
      <vt:lpstr>1. L’entreprise : contexte et besoins </vt:lpstr>
      <vt:lpstr>Rappel du contexte</vt:lpstr>
      <vt:lpstr>Rappel des besoins attendus</vt:lpstr>
      <vt:lpstr>Rappel des besoins attendus</vt:lpstr>
      <vt:lpstr>2. Dossier de conception fonctionnelle </vt:lpstr>
      <vt:lpstr>Présentation PowerPoint</vt:lpstr>
      <vt:lpstr>Présentation PowerPoint</vt:lpstr>
      <vt:lpstr>Présentation PowerPoint</vt:lpstr>
      <vt:lpstr>UC1 – Cas d’utilisation « Passer une commande »</vt:lpstr>
      <vt:lpstr>DOMAINE FONCTIONNEL</vt:lpstr>
      <vt:lpstr>WORKFLOWS</vt:lpstr>
      <vt:lpstr>3. Dossier de conception technique </vt:lpstr>
      <vt:lpstr>Présentation PowerPoint</vt:lpstr>
      <vt:lpstr>L’application Front-end</vt:lpstr>
      <vt:lpstr>L’application back-end</vt:lpstr>
      <vt:lpstr>Présentation PowerPoint</vt:lpstr>
      <vt:lpstr>Présentation PowerPoint</vt:lpstr>
      <vt:lpstr>Diagramme de composants</vt:lpstr>
      <vt:lpstr>Présentation PowerPoint</vt:lpstr>
      <vt:lpstr>Points particuliers, logs et monitoring</vt:lpstr>
      <vt:lpstr>4. Dossier d’exploitation </vt:lpstr>
      <vt:lpstr>Présentation PowerPoint</vt:lpstr>
      <vt:lpstr>PREREQUIS </vt:lpstr>
      <vt:lpstr>PREREQUIS</vt:lpstr>
      <vt:lpstr>Web-services</vt:lpstr>
      <vt:lpstr>PROCEDURE DE DEPLOIEMENT  </vt:lpstr>
      <vt:lpstr> Variables d'environnement  </vt:lpstr>
      <vt:lpstr>Fichiers de configuration  </vt:lpstr>
      <vt:lpstr>Déploiement </vt:lpstr>
      <vt:lpstr>VERIFICATIONS</vt:lpstr>
      <vt:lpstr>PROCEDURE DE DEPLOIEMENT</vt:lpstr>
      <vt:lpstr>Variables d’environnement </vt:lpstr>
      <vt:lpstr>Vérifications  </vt:lpstr>
      <vt:lpstr>Procédure de démarrage/arrêt</vt:lpstr>
      <vt:lpstr>Procédure de mise à jour</vt:lpstr>
      <vt:lpstr>Procédure de sauvegarde et restauration</vt:lpstr>
      <vt:lpstr>SUPERVISION/MONITORING  </vt:lpstr>
      <vt:lpstr>5. PV de livraison </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9 Openclassrooms : Documentez votre système de gestion de pizzeria  </dc:title>
  <dc:creator>Maxime J</dc:creator>
  <cp:lastModifiedBy>Maxime J</cp:lastModifiedBy>
  <cp:revision>2</cp:revision>
  <dcterms:created xsi:type="dcterms:W3CDTF">2019-03-19T15:33:09Z</dcterms:created>
  <dcterms:modified xsi:type="dcterms:W3CDTF">2019-03-19T15:46:10Z</dcterms:modified>
</cp:coreProperties>
</file>